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310" r:id="rId16"/>
    <p:sldId id="314" r:id="rId17"/>
    <p:sldId id="313" r:id="rId18"/>
    <p:sldId id="280" r:id="rId19"/>
    <p:sldId id="288" r:id="rId20"/>
    <p:sldId id="29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4129" autoAdjust="0"/>
  </p:normalViewPr>
  <p:slideViewPr>
    <p:cSldViewPr snapToGrid="0">
      <p:cViewPr varScale="1">
        <p:scale>
          <a:sx n="54" d="100"/>
          <a:sy n="54" d="100"/>
        </p:scale>
        <p:origin x="11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791-7B5F-44F4-AE80-C8257020C0AF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EE5A7-99DF-4B2C-BD1F-B862F29DF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7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EE5A7-99DF-4B2C-BD1F-B862F29DF66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5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6925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42016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38853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4838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763065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13347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2331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9035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7972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8842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7916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9883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3977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20112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5791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4802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C8EB3-82EC-4332-BF08-41C91D47AA4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810689-4B56-4379-A0AB-B0EEA4C33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circl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package" Target="../embeddings/______Microsoft_PowerPoint1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8571" y="2497540"/>
            <a:ext cx="9579429" cy="37940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•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Узагальнення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створення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презентації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своєї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роботи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Використання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можливості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особистісного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професійного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зростання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Розкриття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творчої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натури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 descr="school10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8" y="1371600"/>
            <a:ext cx="2033516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50423" y="270302"/>
            <a:ext cx="74911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Мета    створення    портфоліо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280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9810" y="7445002"/>
            <a:ext cx="7766936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061474"/>
              </p:ext>
            </p:extLst>
          </p:nvPr>
        </p:nvGraphicFramePr>
        <p:xfrm>
          <a:off x="962705" y="222478"/>
          <a:ext cx="5002665" cy="645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Слайд" r:id="rId4" imgW="4570541" imgH="3427323" progId="PowerPoint.Slide.12">
                  <p:embed/>
                </p:oleObj>
              </mc:Choice>
              <mc:Fallback>
                <p:oleObj name="Слайд" r:id="rId4" imgW="4570541" imgH="3427323" progId="PowerPoint.Slide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705" y="222478"/>
                        <a:ext cx="5002665" cy="6454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9407" y="603504"/>
            <a:ext cx="4515696" cy="58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832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9b25630c80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" y="1309542"/>
            <a:ext cx="10525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0268" y="-176024"/>
            <a:ext cx="7665492" cy="288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uk-UA" sz="4000" b="1" dirty="0" smtClean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   НА   МАЙБУТНЕ</a:t>
            </a:r>
            <a:endParaRPr lang="uk-UA" sz="4000" b="1" dirty="0">
              <a:solidFill>
                <a:srgbClr val="00B05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Продовжувати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вдосконалювати  </a:t>
            </a:r>
            <a:r>
              <a:rPr lang="uk-UA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наповнюван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ість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зміст  портфоліо</a:t>
            </a:r>
            <a:r>
              <a:rPr lang="uk-UA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10243" name="Рисунок 2" descr="Photo 04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" y="2664213"/>
            <a:ext cx="9493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0268" y="2003878"/>
            <a:ext cx="8074926" cy="2020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метою підвищення педагогічної  майстерності  займатися самоосвітою</a:t>
            </a:r>
            <a:r>
              <a:rPr lang="uk-UA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Рисунок 3" descr="cb41eafaa686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r="10625" b="5389"/>
          <a:stretch>
            <a:fillRect/>
          </a:stretch>
        </p:blipFill>
        <p:spPr bwMode="auto">
          <a:xfrm>
            <a:off x="97123" y="4018884"/>
            <a:ext cx="11731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5802" y="3299270"/>
            <a:ext cx="7979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Продовжувати  поповнювати  відеотеку семінарами, відкритими </a:t>
            </a:r>
            <a:r>
              <a:rPr lang="uk-UA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уроками</a:t>
            </a: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шкільними та позашкільними заходами.</a:t>
            </a:r>
            <a:r>
              <a:rPr lang="uk-UA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10245" name="Рисунок 4" descr="1256795999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1250"/>
          <a:stretch>
            <a:fillRect/>
          </a:stretch>
        </p:blipFill>
        <p:spPr bwMode="auto">
          <a:xfrm>
            <a:off x="440463" y="5520137"/>
            <a:ext cx="1027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5802" y="5341060"/>
            <a:ext cx="7733732" cy="146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Працювати  над  розвитком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творчої   особистості  учня.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73301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14150" y="172659"/>
            <a:ext cx="8106770" cy="16993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ГРАМОТИ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8114">
            <a:off x="8852350" y="495761"/>
            <a:ext cx="3033396" cy="290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7081">
            <a:off x="9340251" y="895618"/>
            <a:ext cx="1555115" cy="160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957">
            <a:off x="6599757" y="3050954"/>
            <a:ext cx="2709582" cy="3612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341">
            <a:off x="4557587" y="2698343"/>
            <a:ext cx="2942724" cy="3923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135">
            <a:off x="2437919" y="2544808"/>
            <a:ext cx="3000987" cy="4001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413">
            <a:off x="429979" y="2383772"/>
            <a:ext cx="2984948" cy="41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102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36979" y="131714"/>
            <a:ext cx="8557145" cy="227082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СЕРТИФІКАТИ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3285565"/>
            <a:ext cx="4572000" cy="3572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46" y="3227294"/>
            <a:ext cx="4840941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020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3337" y="-15875"/>
            <a:ext cx="9274435" cy="311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САМООСВІТА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3315" name="Рисунок 13" descr="УЧЕ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62" y="2714625"/>
            <a:ext cx="3746784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2401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istrator\Рабочий стол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175" y="5094260"/>
            <a:ext cx="2381250" cy="1504950"/>
          </a:xfrm>
          <a:prstGeom prst="rect">
            <a:avLst/>
          </a:prstGeom>
          <a:noFill/>
        </p:spPr>
      </p:pic>
      <p:pic>
        <p:nvPicPr>
          <p:cNvPr id="31747" name="Picture 3" descr="C:\Documents and Settings\Administrator\Рабочий стол\vitamin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41" y="217945"/>
            <a:ext cx="2857500" cy="2857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5742" y="820448"/>
            <a:ext cx="65627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Формування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навичок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здорового способу </a:t>
            </a:r>
            <a:r>
              <a:rPr lang="ru-RU" sz="40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3105835"/>
            <a:ext cx="96229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ТУРБОТА 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ПРО  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ЗДОРОВ'Я - ЦЕ 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НАЙВАЖЛИВІША   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ПРАЦЯ ВИХОВАТЕЛЯ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364" y="0"/>
            <a:ext cx="90747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160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52" y="128154"/>
            <a:ext cx="9201150" cy="67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2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325464"/>
            <a:ext cx="8584441" cy="641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u="sng" dirty="0" smtClean="0">
                <a:solidFill>
                  <a:srgbClr val="FF0000"/>
                </a:solidFill>
                <a:effectLst/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 З  БАТЬКАМИ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РОБОТІ З  БАТЬКАМИ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  ТАКІ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</a:t>
            </a:r>
            <a:r>
              <a:rPr lang="uk-UA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ПРИЙОМИ :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БЕСІДИ,      ЛЕКЦІЇ,    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КОНСУЛЬТАЦІЇ,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АНКЕТУВАННЯ.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ПРОВОДЯТЬСЯ    БАТЬКІВСЬКІ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ЗБОРИ.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527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478974" y="178933"/>
            <a:ext cx="8244114" cy="7892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РОБОТИ,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740231" y="1147483"/>
            <a:ext cx="7721600" cy="11116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ЯКИМИ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40231" y="2536658"/>
            <a:ext cx="7721600" cy="106715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ПИШАЮСЬ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3088" y="756471"/>
            <a:ext cx="3170195" cy="3560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31" y="3881363"/>
            <a:ext cx="2213162" cy="2950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11" y="3857458"/>
            <a:ext cx="2231091" cy="2974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05" y="3844704"/>
            <a:ext cx="2231091" cy="2974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76" y="3691092"/>
            <a:ext cx="2346300" cy="31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801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IMG_20170102_2305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9" y="2518117"/>
            <a:ext cx="2969421" cy="43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" descr="blest13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6" y="3384330"/>
            <a:ext cx="2989726" cy="263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79828" y="339923"/>
            <a:ext cx="1545234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48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ru-RU" altLang="ru-RU" sz="7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П</a:t>
            </a:r>
            <a:r>
              <a:rPr kumimoji="0" lang="uk-UA" altLang="ru-RU" sz="7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ОРТФОЛІО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uk-UA" alt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kumimoji="0" lang="uk-UA" alt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ВИХОВАТЕЛЯ,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uk-UA" alt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ВЧИТЕЛЯ  РИТМІКИ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uk-UA" alt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КУЗІЧКІНОЇ  ТЕТЯНИ  ЗІНОВІЇВНИ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23053" y="2679025"/>
            <a:ext cx="38779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9350" algn="l"/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9350" algn="l"/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9350" algn="l"/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9350" algn="l"/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9350" algn="l"/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9350" algn="l"/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9350" algn="l"/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9350" algn="l"/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19350" algn="l"/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  <a:tab pos="3060700" algn="ctr"/>
              </a:tabLs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  <a:tab pos="3060700" algn="ctr"/>
              </a:tabLst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781586" y="4383107"/>
            <a:ext cx="290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ГІРСЬКА  ОБЛАСНА  СПЕЦІАЛЬНА  ЗАГАЛЬНООСВІТНЯ  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ШКОЛА - ІНТЕРНАТ</a:t>
            </a:r>
            <a:endParaRPr lang="ru-RU" sz="20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650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025071" y="75519"/>
            <a:ext cx="7170058" cy="128587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МЕТОДИЧНА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5869" y="1460727"/>
            <a:ext cx="3755461" cy="4200508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82171" y="5610225"/>
            <a:ext cx="8577943" cy="1247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СКАРБНИЧКА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747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3028" y="304186"/>
            <a:ext cx="5106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МЕТА  ПОРТФО</a:t>
            </a:r>
            <a:r>
              <a:rPr lang="uk-UA" sz="36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ЛІО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1278282"/>
            <a:ext cx="85953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НАКОПИЧЕННЯ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ДОСЯГНЕНЬ,  ВІДСТЕЖЕННЯ ІНДИВІДУАЛЬНОГО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ПРОГРЕСА,   ПОДАННЯ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   І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ПРОФЕСІЙНОГО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РОЗВИТКУ  ЗА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ПЕВНИЙ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   ЧАСУ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Learning in Physics and Astronomy Higher Educ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14" y="4232937"/>
            <a:ext cx="3361055" cy="237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8665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04" y="2388955"/>
            <a:ext cx="2749722" cy="4457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631" y="216600"/>
            <a:ext cx="40421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КУЗІЧКІНА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ТЕТЯНА  ЗІНОВІЇВНА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25. 03. 1975 року 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нарождення</a:t>
            </a:r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Вихователь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та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вчитель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ритміки</a:t>
            </a:r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Гірської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обласної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спеціальної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загальноосвітньої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школи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інтернату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193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1313" y="139165"/>
            <a:ext cx="383407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447800" algn="l"/>
              </a:tabLs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ОСВ</a:t>
            </a:r>
            <a:r>
              <a:rPr lang="uk-UA" sz="3600" b="1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ІТА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6997" y="767360"/>
            <a:ext cx="6096000" cy="4571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447800" algn="l"/>
              </a:tabLst>
            </a:pPr>
            <a:r>
              <a:rPr lang="uk-UA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цьому році ( 2017) вступила до Донбаського національного педагогічного університету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447800" algn="l"/>
              </a:tabLst>
            </a:pPr>
            <a:r>
              <a:rPr lang="uk-UA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Спеціальність: Спеціальна освіта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Кваліфікація: Магістр спеціальної освіти, викладач спеціальної педагогіки та психології, логопед, вчитель – дефектолог спеціальної загальноосвітньої школи для осіб з інтелектуальними порушеннями та шкіл з інклюзивною формою навчання.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ища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Луганський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національний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імені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Тараса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Шевченка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 2008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</a:t>
            </a:r>
            <a:r>
              <a:rPr lang="uk-UA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іальність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література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Кваліфікація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Учитель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літератури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зарубіжної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літератури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0538" y="4488475"/>
            <a:ext cx="6096000" cy="17001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Середня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спеціальна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Луганське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вище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державне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училище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1995рік.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</a:t>
            </a:r>
            <a:r>
              <a:rPr lang="uk-UA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іальність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Народна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художня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творчість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Кваліфікація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хореографічного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колективу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організатор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культурно –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масової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1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336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7921" y="225609"/>
            <a:ext cx="828419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ЗАГАЛЬНИЙ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СТАЖ РОБОТИ НА 1 ВЕРЕСНЯ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2017р. - 22 роки.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</a:t>
            </a:r>
            <a:r>
              <a:rPr kumimoji="0" lang="uk-UA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ЕДАГОГІЧНИЙ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  РОБОТИ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Рисунок 1" descr="Posted imag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50" y="3343701"/>
            <a:ext cx="4572000" cy="32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32180" y="2146597"/>
            <a:ext cx="6975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  ВЕРЕСНЯ 2017р. -  21 </a:t>
            </a:r>
            <a:r>
              <a:rPr kumimoji="0" lang="uk-UA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рік.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1" descr="Posted imag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50" y="3496101"/>
            <a:ext cx="4572000" cy="32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 descr="Posted imag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6" y="3496101"/>
            <a:ext cx="4572000" cy="32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388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24277"/>
            <a:ext cx="6096000" cy="64094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ПРОХОДЖЕННЯ КУРСІВ:</a:t>
            </a:r>
            <a:endParaRPr lang="ru-RU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2017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Луганський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післядипломної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педагогічної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учителів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дефектологів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Тема </a:t>
            </a:r>
            <a:r>
              <a:rPr lang="ru-RU" b="1" i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работи</a:t>
            </a: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виховної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позакласній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none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2015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Луганський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післядипломної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педагогічної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(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вихователів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інтернатів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Тема </a:t>
            </a:r>
            <a:r>
              <a:rPr lang="ru-RU" b="1" i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работи</a:t>
            </a: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 – просторове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середовище, як умови розвитку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 дитини».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Категорія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«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спеціаліст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категорії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1" descr="school10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477672"/>
            <a:ext cx="2934267" cy="329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34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8" y="477672"/>
            <a:ext cx="9567081" cy="621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2010рік,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Луганський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післядипломної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педагогічної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вихователів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інтернатів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Тема </a:t>
            </a:r>
            <a:r>
              <a:rPr lang="ru-RU" b="1" i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«Роль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колективу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2010рік,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Луганський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післядипломної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педагогічної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учителів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фізичного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ru-RU" b="1" i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работи</a:t>
            </a: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 в учнів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готовності до здорового способу життя»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Категорія : «спеціаліст  </a:t>
            </a:r>
            <a:r>
              <a:rPr lang="en-US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категорії» 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2001 рік,</a:t>
            </a:r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Луганський інститут       післядипломної педагогічної освіти.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(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вихователів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інтернатів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ru-RU" b="1" i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Актуальні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статевого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Категорія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«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спеціаліст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301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421" y="470679"/>
            <a:ext cx="9444251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У  2004 РОЦІ  БУЛА  УЧАСНИКОМ     ОБЛАСНОГО   КОНКУРСУ  «ВИХОВАТЕЛЬ  РОКУ»   СЕРЕД     ШКІЛ - ІНТЕРНАТІВ, ДЕ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ЗАЙНЯЛА     II МІСЦЕ.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722" y="3268497"/>
            <a:ext cx="4694830" cy="332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5203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373</Words>
  <Application>Microsoft Office PowerPoint</Application>
  <PresentationFormat>Широкоэкранный</PresentationFormat>
  <Paragraphs>102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Impact</vt:lpstr>
      <vt:lpstr>Monotype Corsiva</vt:lpstr>
      <vt:lpstr>Times New Roman</vt:lpstr>
      <vt:lpstr>Trebuchet MS</vt:lpstr>
      <vt:lpstr>Wingdings 3</vt:lpstr>
      <vt:lpstr>Грань</vt:lpstr>
      <vt:lpstr>Слайд</vt:lpstr>
      <vt:lpstr>•           Узагальнення та створення презентації своєї роботи.  Використання можливості особистісного та професійного зростання  Розкриття творчої натури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              Узагальнення та створення презентації своєї роботи.  Використання можливості особистісного та професійного зростання  Розкриття творчої натури</dc:title>
  <dc:creator>User</dc:creator>
  <cp:lastModifiedBy>User</cp:lastModifiedBy>
  <cp:revision>42</cp:revision>
  <dcterms:created xsi:type="dcterms:W3CDTF">2018-01-10T08:43:13Z</dcterms:created>
  <dcterms:modified xsi:type="dcterms:W3CDTF">2018-01-16T15:55:55Z</dcterms:modified>
</cp:coreProperties>
</file>