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8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9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4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7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3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2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3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D793-CBA5-4E51-8DFD-19D4CD47202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AFD9-3096-4EDD-9CE8-1575EDD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«Чар</a:t>
            </a:r>
            <a:r>
              <a:rPr lang="uk-UA" sz="6600" dirty="0" err="1" smtClean="0">
                <a:solidFill>
                  <a:srgbClr val="FF0000"/>
                </a:solidFill>
              </a:rPr>
              <a:t>івні</a:t>
            </a:r>
            <a:r>
              <a:rPr lang="uk-UA" sz="6600" dirty="0" smtClean="0">
                <a:solidFill>
                  <a:srgbClr val="FF0000"/>
                </a:solidFill>
              </a:rPr>
              <a:t> квіти»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Петриківський </a:t>
            </a:r>
            <a:r>
              <a:rPr lang="uk-UA" dirty="0" err="1" smtClean="0">
                <a:solidFill>
                  <a:srgbClr val="00B050"/>
                </a:solidFill>
              </a:rPr>
              <a:t>роспис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568952" cy="648072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407321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C00000"/>
                </a:solidFill>
              </a:rPr>
              <a:t>Чарівні квіти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Елемент мазка «зернятко»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63284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9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 </a:t>
            </a:r>
            <a:r>
              <a:rPr lang="ru-RU" sz="3600" b="1" dirty="0" err="1" smtClean="0">
                <a:solidFill>
                  <a:srgbClr val="C00000"/>
                </a:solidFill>
              </a:rPr>
              <a:t>поки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сонце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світить</a:t>
            </a:r>
            <a:r>
              <a:rPr lang="ru-RU" sz="3600" b="1" dirty="0" smtClean="0">
                <a:solidFill>
                  <a:srgbClr val="C00000"/>
                </a:solidFill>
              </a:rPr>
              <a:t> з </a:t>
            </a:r>
            <a:r>
              <a:rPr lang="ru-RU" sz="3600" b="1" dirty="0" err="1" smtClean="0">
                <a:solidFill>
                  <a:srgbClr val="C00000"/>
                </a:solidFill>
              </a:rPr>
              <a:t>висоти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Щебечуть</a:t>
            </a:r>
            <a:r>
              <a:rPr lang="ru-RU" sz="3600" b="1" dirty="0" smtClean="0">
                <a:solidFill>
                  <a:srgbClr val="C00000"/>
                </a:solidFill>
              </a:rPr>
              <a:t> птахи, </a:t>
            </a:r>
            <a:r>
              <a:rPr lang="ru-RU" sz="3600" b="1" dirty="0" err="1" smtClean="0">
                <a:solidFill>
                  <a:srgbClr val="C00000"/>
                </a:solidFill>
              </a:rPr>
              <a:t>зацвітають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квіти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Ми Вам </a:t>
            </a:r>
            <a:r>
              <a:rPr lang="ru-RU" sz="3600" b="1" dirty="0" err="1" smtClean="0">
                <a:solidFill>
                  <a:srgbClr val="C00000"/>
                </a:solidFill>
              </a:rPr>
              <a:t>життям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бажаєм</a:t>
            </a:r>
            <a:r>
              <a:rPr lang="ru-RU" sz="3600" b="1" dirty="0" smtClean="0">
                <a:solidFill>
                  <a:srgbClr val="C00000"/>
                </a:solidFill>
              </a:rPr>
              <a:t> твердо </a:t>
            </a:r>
            <a:r>
              <a:rPr lang="ru-RU" sz="3600" b="1" dirty="0" err="1" smtClean="0">
                <a:solidFill>
                  <a:srgbClr val="C00000"/>
                </a:solidFill>
              </a:rPr>
              <a:t>йти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І днем грядущим </a:t>
            </a:r>
            <a:r>
              <a:rPr lang="ru-RU" sz="3600" b="1" dirty="0" err="1" smtClean="0">
                <a:solidFill>
                  <a:srgbClr val="C00000"/>
                </a:solidFill>
              </a:rPr>
              <a:t>від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душі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радіти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Хай </a:t>
            </a:r>
            <a:r>
              <a:rPr lang="ru-RU" sz="3600" b="1" dirty="0" err="1" smtClean="0">
                <a:solidFill>
                  <a:srgbClr val="C00000"/>
                </a:solidFill>
              </a:rPr>
              <a:t>щастя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завжди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супроводить</a:t>
            </a:r>
            <a:r>
              <a:rPr lang="ru-RU" sz="3600" b="1" dirty="0" smtClean="0">
                <a:solidFill>
                  <a:srgbClr val="C00000"/>
                </a:solidFill>
              </a:rPr>
              <a:t> Вас,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Людська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повага</a:t>
            </a:r>
            <a:r>
              <a:rPr lang="ru-RU" sz="3600" b="1" dirty="0" smtClean="0">
                <a:solidFill>
                  <a:srgbClr val="C00000"/>
                </a:solidFill>
              </a:rPr>
              <a:t> й </a:t>
            </a:r>
            <a:r>
              <a:rPr lang="ru-RU" sz="3600" b="1" dirty="0" err="1" smtClean="0">
                <a:solidFill>
                  <a:srgbClr val="C00000"/>
                </a:solidFill>
              </a:rPr>
              <a:t>шана</a:t>
            </a:r>
            <a:r>
              <a:rPr lang="ru-RU" sz="3600" b="1" dirty="0" smtClean="0">
                <a:solidFill>
                  <a:srgbClr val="C00000"/>
                </a:solidFill>
              </a:rPr>
              <a:t> не </a:t>
            </a:r>
            <a:r>
              <a:rPr lang="ru-RU" sz="3600" b="1" dirty="0" err="1" smtClean="0">
                <a:solidFill>
                  <a:srgbClr val="C00000"/>
                </a:solidFill>
              </a:rPr>
              <a:t>минають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А вашу </a:t>
            </a:r>
            <a:r>
              <a:rPr lang="ru-RU" sz="3600" b="1" dirty="0" err="1" smtClean="0">
                <a:solidFill>
                  <a:srgbClr val="C00000"/>
                </a:solidFill>
              </a:rPr>
              <a:t>мрію</a:t>
            </a:r>
            <a:r>
              <a:rPr lang="ru-RU" sz="3600" b="1" dirty="0" smtClean="0">
                <a:solidFill>
                  <a:srgbClr val="C00000"/>
                </a:solidFill>
              </a:rPr>
              <a:t> й </a:t>
            </a:r>
            <a:r>
              <a:rPr lang="ru-RU" sz="3600" b="1" dirty="0" err="1" smtClean="0">
                <a:solidFill>
                  <a:srgbClr val="C00000"/>
                </a:solidFill>
              </a:rPr>
              <a:t>працю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повсякчас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Лиш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визнання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вінчають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Багата українська земля народними умільцями:гончарі, </a:t>
            </a:r>
            <a:r>
              <a:rPr lang="uk-UA" sz="2800" dirty="0" err="1" smtClean="0">
                <a:solidFill>
                  <a:srgbClr val="C00000"/>
                </a:solidFill>
              </a:rPr>
              <a:t>різблярі</a:t>
            </a:r>
            <a:r>
              <a:rPr lang="uk-UA" sz="2800" dirty="0" smtClean="0">
                <a:solidFill>
                  <a:srgbClr val="C00000"/>
                </a:solidFill>
              </a:rPr>
              <a:t> по дереву, вишивальниці, художники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2380"/>
            <a:ext cx="4038600" cy="2701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4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Жителі села Петриківка прикрашають свої хати красивими малюнками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91264" cy="446449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Відгадай загадку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Лист </a:t>
            </a:r>
            <a:r>
              <a:rPr lang="ru-RU" sz="3200" b="1" dirty="0" err="1" smtClean="0">
                <a:solidFill>
                  <a:srgbClr val="0070C0"/>
                </a:solidFill>
              </a:rPr>
              <a:t>зелений</a:t>
            </a:r>
            <a:r>
              <a:rPr lang="ru-RU" sz="3200" b="1" dirty="0" smtClean="0">
                <a:solidFill>
                  <a:srgbClr val="0070C0"/>
                </a:solidFill>
              </a:rPr>
              <a:t> не пропав,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а </a:t>
            </a:r>
            <a:r>
              <a:rPr lang="ru-RU" sz="3200" b="1" dirty="0" err="1" smtClean="0">
                <a:solidFill>
                  <a:srgbClr val="0070C0"/>
                </a:solidFill>
              </a:rPr>
              <a:t>під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снігом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задрімав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щоб</a:t>
            </a:r>
            <a:r>
              <a:rPr lang="ru-RU" sz="3200" b="1" dirty="0" smtClean="0">
                <a:solidFill>
                  <a:srgbClr val="0070C0"/>
                </a:solidFill>
              </a:rPr>
              <a:t> у синю </a:t>
            </a:r>
            <a:r>
              <a:rPr lang="ru-RU" sz="3200" b="1" dirty="0" err="1" smtClean="0">
                <a:solidFill>
                  <a:srgbClr val="0070C0"/>
                </a:solidFill>
              </a:rPr>
              <a:t>сукенчину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одягнуть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весняну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днину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459095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8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2.Синьоока </a:t>
            </a:r>
            <a:r>
              <a:rPr lang="ru-RU" sz="3200" b="1" dirty="0" err="1" smtClean="0">
                <a:solidFill>
                  <a:srgbClr val="0070C0"/>
                </a:solidFill>
              </a:rPr>
              <a:t>чарівниця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Часто в </a:t>
            </a:r>
            <a:r>
              <a:rPr lang="ru-RU" sz="3200" b="1" dirty="0" err="1" smtClean="0">
                <a:solidFill>
                  <a:srgbClr val="0070C0"/>
                </a:solidFill>
              </a:rPr>
              <a:t>полі</a:t>
            </a:r>
            <a:r>
              <a:rPr lang="ru-RU" sz="3200" b="1" dirty="0" smtClean="0">
                <a:solidFill>
                  <a:srgbClr val="0070C0"/>
                </a:solidFill>
              </a:rPr>
              <a:t> в нас </a:t>
            </a:r>
            <a:r>
              <a:rPr lang="ru-RU" sz="3200" b="1" dirty="0" err="1" smtClean="0">
                <a:solidFill>
                  <a:srgbClr val="0070C0"/>
                </a:solidFill>
              </a:rPr>
              <a:t>вертиться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Де </a:t>
            </a:r>
            <a:r>
              <a:rPr lang="ru-RU" sz="3200" b="1" dirty="0" err="1" smtClean="0">
                <a:solidFill>
                  <a:srgbClr val="0070C0"/>
                </a:solidFill>
              </a:rPr>
              <a:t>вінки</a:t>
            </a:r>
            <a:r>
              <a:rPr lang="ru-RU" sz="3200" b="1" dirty="0" smtClean="0">
                <a:solidFill>
                  <a:srgbClr val="0070C0"/>
                </a:solidFill>
              </a:rPr>
              <a:t> вона </a:t>
            </a:r>
            <a:r>
              <a:rPr lang="ru-RU" sz="3200" b="1" dirty="0" err="1" smtClean="0">
                <a:solidFill>
                  <a:srgbClr val="0070C0"/>
                </a:solidFill>
              </a:rPr>
              <a:t>спліта</a:t>
            </a:r>
            <a:r>
              <a:rPr lang="ru-RU" sz="3200" b="1" dirty="0" smtClean="0">
                <a:solidFill>
                  <a:srgbClr val="0070C0"/>
                </a:solidFill>
              </a:rPr>
              <a:t> — 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Ростуть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пшениці</a:t>
            </a:r>
            <a:r>
              <a:rPr lang="ru-RU" sz="3200" b="1" dirty="0" smtClean="0">
                <a:solidFill>
                  <a:srgbClr val="0070C0"/>
                </a:solidFill>
              </a:rPr>
              <a:t> й жита.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980728"/>
            <a:ext cx="3714086" cy="5145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5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Хлопець</a:t>
            </a:r>
            <a:r>
              <a:rPr lang="ru-RU" b="1" dirty="0" smtClean="0">
                <a:solidFill>
                  <a:srgbClr val="0070C0"/>
                </a:solidFill>
              </a:rPr>
              <a:t> Мартин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err="1" smtClean="0">
                <a:solidFill>
                  <a:srgbClr val="0070C0"/>
                </a:solidFill>
              </a:rPr>
              <a:t>Похилився</a:t>
            </a:r>
            <a:r>
              <a:rPr lang="ru-RU" b="1" dirty="0" smtClean="0">
                <a:solidFill>
                  <a:srgbClr val="0070C0"/>
                </a:solidFill>
              </a:rPr>
              <a:t> через тин.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А </a:t>
            </a:r>
            <a:r>
              <a:rPr lang="ru-RU" b="1" dirty="0" err="1" smtClean="0">
                <a:solidFill>
                  <a:srgbClr val="0070C0"/>
                </a:solidFill>
              </a:rPr>
              <a:t>дівчина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Гапка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«Яка в тебе </a:t>
            </a:r>
            <a:r>
              <a:rPr lang="ru-RU" b="1" dirty="0" err="1" smtClean="0">
                <a:solidFill>
                  <a:srgbClr val="0070C0"/>
                </a:solidFill>
              </a:rPr>
              <a:t>гарна</a:t>
            </a:r>
            <a:r>
              <a:rPr lang="ru-RU" b="1" dirty="0" smtClean="0">
                <a:solidFill>
                  <a:srgbClr val="0070C0"/>
                </a:solidFill>
              </a:rPr>
              <a:t> шапка!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err="1" smtClean="0">
                <a:solidFill>
                  <a:srgbClr val="0070C0"/>
                </a:solidFill>
              </a:rPr>
              <a:t>Ще</a:t>
            </a:r>
            <a:r>
              <a:rPr lang="ru-RU" b="1" dirty="0" smtClean="0">
                <a:solidFill>
                  <a:srgbClr val="0070C0"/>
                </a:solidFill>
              </a:rPr>
              <a:t> й </a:t>
            </a:r>
            <a:r>
              <a:rPr lang="ru-RU" b="1" dirty="0" err="1" smtClean="0">
                <a:solidFill>
                  <a:srgbClr val="0070C0"/>
                </a:solidFill>
              </a:rPr>
              <a:t>жовта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китиця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err="1" smtClean="0">
                <a:solidFill>
                  <a:srgbClr val="0070C0"/>
                </a:solidFill>
              </a:rPr>
              <a:t>Проти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сонця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світиться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Як </a:t>
            </a:r>
            <a:r>
              <a:rPr lang="ru-RU" b="1" dirty="0" err="1" smtClean="0">
                <a:solidFill>
                  <a:srgbClr val="0070C0"/>
                </a:solidFill>
              </a:rPr>
              <a:t>прилетять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горобці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Буде </a:t>
            </a:r>
            <a:r>
              <a:rPr lang="ru-RU" b="1" dirty="0" err="1" smtClean="0">
                <a:solidFill>
                  <a:srgbClr val="0070C0"/>
                </a:solidFill>
              </a:rPr>
              <a:t>тобі</a:t>
            </a:r>
            <a:r>
              <a:rPr lang="ru-RU" b="1" dirty="0" smtClean="0">
                <a:solidFill>
                  <a:srgbClr val="0070C0"/>
                </a:solidFill>
              </a:rPr>
              <a:t> як </a:t>
            </a:r>
            <a:r>
              <a:rPr lang="ru-RU" b="1" dirty="0" err="1" smtClean="0">
                <a:solidFill>
                  <a:srgbClr val="0070C0"/>
                </a:solidFill>
              </a:rPr>
              <a:t>вівці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err="1" smtClean="0">
                <a:solidFill>
                  <a:srgbClr val="0070C0"/>
                </a:solidFill>
              </a:rPr>
              <a:t>Від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сірого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вовка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err="1" smtClean="0">
                <a:solidFill>
                  <a:srgbClr val="0070C0"/>
                </a:solidFill>
              </a:rPr>
              <a:t>Що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це</a:t>
            </a:r>
            <a:r>
              <a:rPr lang="ru-RU" b="1" dirty="0" smtClean="0">
                <a:solidFill>
                  <a:srgbClr val="0070C0"/>
                </a:solidFill>
              </a:rPr>
              <a:t> за </a:t>
            </a:r>
            <a:r>
              <a:rPr lang="ru-RU" b="1" dirty="0" err="1" smtClean="0">
                <a:solidFill>
                  <a:srgbClr val="0070C0"/>
                </a:solidFill>
              </a:rPr>
              <a:t>примовка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3864744" cy="5145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Що</a:t>
            </a:r>
            <a:r>
              <a:rPr lang="ru-RU" sz="3600" b="1" dirty="0" smtClean="0">
                <a:solidFill>
                  <a:srgbClr val="0070C0"/>
                </a:solidFill>
              </a:rPr>
              <a:t> за диво-</a:t>
            </a:r>
            <a:r>
              <a:rPr lang="ru-RU" sz="3600" b="1" dirty="0" err="1" smtClean="0">
                <a:solidFill>
                  <a:srgbClr val="0070C0"/>
                </a:solidFill>
              </a:rPr>
              <a:t>дивина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в </a:t>
            </a:r>
            <a:r>
              <a:rPr lang="ru-RU" sz="3600" b="1" dirty="0" err="1" smtClean="0">
                <a:solidFill>
                  <a:srgbClr val="0070C0"/>
                </a:solidFill>
              </a:rPr>
              <a:t>житі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квітка</a:t>
            </a:r>
            <a:r>
              <a:rPr lang="ru-RU" sz="3600" b="1" dirty="0" smtClean="0">
                <a:solidFill>
                  <a:srgbClr val="0070C0"/>
                </a:solidFill>
              </a:rPr>
              <a:t> є одна?</a:t>
            </a:r>
          </a:p>
          <a:p>
            <a:r>
              <a:rPr lang="ru-RU" sz="3600" b="1" dirty="0" err="1" smtClean="0">
                <a:solidFill>
                  <a:srgbClr val="0070C0"/>
                </a:solidFill>
              </a:rPr>
              <a:t>Палає</a:t>
            </a:r>
            <a:r>
              <a:rPr lang="ru-RU" sz="3600" b="1" dirty="0" smtClean="0">
                <a:solidFill>
                  <a:srgbClr val="0070C0"/>
                </a:solidFill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</a:rPr>
              <a:t>мов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ліхтарик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3600" b="1" dirty="0" err="1" smtClean="0">
                <a:solidFill>
                  <a:srgbClr val="0070C0"/>
                </a:solidFill>
              </a:rPr>
              <a:t>червоний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кептарик</a:t>
            </a:r>
            <a:r>
              <a:rPr lang="ru-RU" sz="3600" b="1" dirty="0" smtClean="0">
                <a:solidFill>
                  <a:srgbClr val="0070C0"/>
                </a:solidFill>
              </a:rPr>
              <a:t> 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4618856" cy="4829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6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9685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Як </a:t>
            </a:r>
            <a:r>
              <a:rPr lang="ru-RU" sz="3200" b="1" dirty="0" err="1" smtClean="0">
                <a:solidFill>
                  <a:srgbClr val="0070C0"/>
                </a:solidFill>
              </a:rPr>
              <a:t>прийде</a:t>
            </a:r>
            <a:r>
              <a:rPr lang="ru-RU" sz="3200" b="1" dirty="0" smtClean="0">
                <a:solidFill>
                  <a:srgbClr val="0070C0"/>
                </a:solidFill>
              </a:rPr>
              <a:t> весна в </a:t>
            </a:r>
            <a:r>
              <a:rPr lang="ru-RU" sz="3200" b="1" dirty="0" err="1" smtClean="0">
                <a:solidFill>
                  <a:srgbClr val="0070C0"/>
                </a:solidFill>
              </a:rPr>
              <a:t>садочок</a:t>
            </a:r>
            <a:r>
              <a:rPr lang="ru-RU" sz="3200" b="1" dirty="0" smtClean="0">
                <a:solidFill>
                  <a:srgbClr val="0070C0"/>
                </a:solidFill>
              </a:rPr>
              <a:t> —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до </a:t>
            </a:r>
            <a:r>
              <a:rPr lang="ru-RU" sz="3200" b="1" dirty="0" err="1" smtClean="0">
                <a:solidFill>
                  <a:srgbClr val="0070C0"/>
                </a:solidFill>
              </a:rPr>
              <a:t>лиця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білий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віночок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ну а </a:t>
            </a:r>
            <a:r>
              <a:rPr lang="ru-RU" sz="3200" b="1" dirty="0" err="1" smtClean="0">
                <a:solidFill>
                  <a:srgbClr val="0070C0"/>
                </a:solidFill>
              </a:rPr>
              <a:t>восени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цій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кралі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приглянулися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коралі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33082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2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Росте </a:t>
            </a:r>
            <a:r>
              <a:rPr lang="ru-RU" b="1" dirty="0" err="1" smtClean="0">
                <a:solidFill>
                  <a:srgbClr val="0070C0"/>
                </a:solidFill>
              </a:rPr>
              <a:t>ця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лікувальна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квітка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Обабіч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лісів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іще</a:t>
            </a:r>
            <a:r>
              <a:rPr lang="ru-RU" b="1" dirty="0" smtClean="0">
                <a:solidFill>
                  <a:srgbClr val="0070C0"/>
                </a:solidFill>
              </a:rPr>
              <a:t> в полях.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Аби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її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добути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влітку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Малі</a:t>
            </a:r>
            <a:r>
              <a:rPr lang="ru-RU" b="1" dirty="0" smtClean="0">
                <a:solidFill>
                  <a:srgbClr val="0070C0"/>
                </a:solidFill>
              </a:rPr>
              <a:t> й </a:t>
            </a:r>
            <a:r>
              <a:rPr lang="ru-RU" b="1" dirty="0" err="1" smtClean="0">
                <a:solidFill>
                  <a:srgbClr val="0070C0"/>
                </a:solidFill>
              </a:rPr>
              <a:t>дорослі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знають</a:t>
            </a:r>
            <a:r>
              <a:rPr lang="ru-RU" b="1" dirty="0" smtClean="0">
                <a:solidFill>
                  <a:srgbClr val="0070C0"/>
                </a:solidFill>
              </a:rPr>
              <a:t> шлях.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Шовково</a:t>
            </a:r>
            <a:r>
              <a:rPr lang="ru-RU" b="1" dirty="0" smtClean="0">
                <a:solidFill>
                  <a:srgbClr val="0070C0"/>
                </a:solidFill>
              </a:rPr>
              <a:t> коси </a:t>
            </a:r>
            <a:r>
              <a:rPr lang="ru-RU" b="1" dirty="0" err="1" smtClean="0">
                <a:solidFill>
                  <a:srgbClr val="0070C0"/>
                </a:solidFill>
              </a:rPr>
              <a:t>пломеніють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Коли </a:t>
            </a:r>
            <a:r>
              <a:rPr lang="ru-RU" b="1" dirty="0" err="1" smtClean="0">
                <a:solidFill>
                  <a:srgbClr val="0070C0"/>
                </a:solidFill>
              </a:rPr>
              <a:t>настоєм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їх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помиють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 </a:t>
            </a:r>
            <a:r>
              <a:rPr lang="ru-RU" b="1" dirty="0" err="1" smtClean="0">
                <a:solidFill>
                  <a:srgbClr val="0070C0"/>
                </a:solidFill>
              </a:rPr>
              <a:t>що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скажіть</a:t>
            </a:r>
            <a:r>
              <a:rPr lang="ru-RU" b="1" dirty="0" smtClean="0">
                <a:solidFill>
                  <a:srgbClr val="0070C0"/>
                </a:solidFill>
              </a:rPr>
              <a:t>, за </a:t>
            </a:r>
            <a:r>
              <a:rPr lang="ru-RU" b="1" dirty="0" err="1" smtClean="0">
                <a:solidFill>
                  <a:srgbClr val="0070C0"/>
                </a:solidFill>
              </a:rPr>
              <a:t>квітка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діти</a:t>
            </a:r>
            <a:r>
              <a:rPr lang="ru-RU" b="1" dirty="0" smtClean="0">
                <a:solidFill>
                  <a:srgbClr val="0070C0"/>
                </a:solidFill>
              </a:rPr>
              <a:t>?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651077" cy="4929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6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254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«Чарівні квіти»</vt:lpstr>
      <vt:lpstr>Багата українська земля народними умільцями:гончарі, різблярі по дереву, вишивальниці, художники</vt:lpstr>
      <vt:lpstr>Жителі села Петриківка прикрашають свої хати красивими малюнками</vt:lpstr>
      <vt:lpstr>Відгадай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Елемент мазка «зернятко»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6</cp:revision>
  <dcterms:created xsi:type="dcterms:W3CDTF">2020-03-29T07:50:43Z</dcterms:created>
  <dcterms:modified xsi:type="dcterms:W3CDTF">2020-03-29T09:25:49Z</dcterms:modified>
</cp:coreProperties>
</file>