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3" r:id="rId2"/>
    <p:sldId id="268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B6BA-9798-4221-9857-27EDDA791203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777884-B5C0-4843-92B1-9DEBD8864B6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B6BA-9798-4221-9857-27EDDA791203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7884-B5C0-4843-92B1-9DEBD8864B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B6BA-9798-4221-9857-27EDDA791203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7884-B5C0-4843-92B1-9DEBD8864B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B6BA-9798-4221-9857-27EDDA791203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7884-B5C0-4843-92B1-9DEBD8864B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B6BA-9798-4221-9857-27EDDA791203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7884-B5C0-4843-92B1-9DEBD8864B6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B6BA-9798-4221-9857-27EDDA791203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7884-B5C0-4843-92B1-9DEBD8864B6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B6BA-9798-4221-9857-27EDDA791203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7884-B5C0-4843-92B1-9DEBD8864B6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B6BA-9798-4221-9857-27EDDA791203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7884-B5C0-4843-92B1-9DEBD8864B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B6BA-9798-4221-9857-27EDDA791203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7884-B5C0-4843-92B1-9DEBD8864B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B6BA-9798-4221-9857-27EDDA791203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7884-B5C0-4843-92B1-9DEBD8864B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B6BA-9798-4221-9857-27EDDA791203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7884-B5C0-4843-92B1-9DEBD8864B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0D5B6BA-9798-4221-9857-27EDDA791203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777884-B5C0-4843-92B1-9DEBD8864B6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Юляшка\Downloads\detskiy-internet-arhangel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1412776"/>
            <a:ext cx="6341535" cy="54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uk-UA" sz="6000" b="1" dirty="0" smtClean="0"/>
              <a:t>Безпека в Інтернеті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5915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468313" y="4652963"/>
            <a:ext cx="5616575" cy="10779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SMS-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повідомлення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2484438" y="333375"/>
            <a:ext cx="6334125" cy="30241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Небезпека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№ 8</a:t>
            </a:r>
          </a:p>
        </p:txBody>
      </p:sp>
      <p:pic>
        <p:nvPicPr>
          <p:cNvPr id="20485" name="Picture 5" descr="смс спа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76475"/>
            <a:ext cx="4068762" cy="162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 descr="СМС СПА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365625"/>
            <a:ext cx="2663825" cy="222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18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395288" y="4221163"/>
            <a:ext cx="5040312" cy="17986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Недостовірна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інформація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2484438" y="333375"/>
            <a:ext cx="6334125" cy="30241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Небезпека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№ 9</a:t>
            </a:r>
          </a:p>
        </p:txBody>
      </p:sp>
      <p:pic>
        <p:nvPicPr>
          <p:cNvPr id="21509" name="Picture 5" descr="недостовірна інформація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00213"/>
            <a:ext cx="3455988" cy="230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недостовірна інформація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076700"/>
            <a:ext cx="3241675" cy="215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96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6" descr="піратство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341438"/>
            <a:ext cx="2663825" cy="26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395288" y="4149725"/>
            <a:ext cx="5040312" cy="18700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Он-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лайнове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піратство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2484438" y="333375"/>
            <a:ext cx="6334125" cy="30241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Небезпека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№ 10</a:t>
            </a:r>
          </a:p>
        </p:txBody>
      </p:sp>
      <p:pic>
        <p:nvPicPr>
          <p:cNvPr id="22533" name="Picture 5" descr="піратство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933825"/>
            <a:ext cx="3313112" cy="254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71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WordArt 3"/>
          <p:cNvSpPr>
            <a:spLocks noChangeArrowheads="1" noChangeShapeType="1" noTextEdit="1"/>
          </p:cNvSpPr>
          <p:nvPr/>
        </p:nvSpPr>
        <p:spPr bwMode="auto">
          <a:xfrm>
            <a:off x="468313" y="2565400"/>
            <a:ext cx="4141787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користування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Інтернетом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4580" name="Picture 4" descr="71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924175"/>
            <a:ext cx="4211638" cy="315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8280400" cy="18002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10 правил </a:t>
            </a:r>
            <a:r>
              <a:rPr lang="ru-RU" sz="3600" b="1" i="1" kern="10" dirty="0" err="1" smtClean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безпечного</a:t>
            </a:r>
            <a:r>
              <a:rPr lang="ru-RU" sz="3600" b="1" i="1" kern="10" dirty="0" smtClean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449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8278813" cy="2159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Правило № 1</a:t>
            </a:r>
          </a:p>
        </p:txBody>
      </p:sp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468313" y="3357563"/>
            <a:ext cx="8278812" cy="2159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Захисти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свій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комп'ютер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539750" y="2565400"/>
            <a:ext cx="8064500" cy="503238"/>
          </a:xfrm>
          <a:prstGeom prst="horizontalScroll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88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5" grpId="0"/>
      <p:bldP spid="2560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8278813" cy="2159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Правило № 2</a:t>
            </a:r>
          </a:p>
        </p:txBody>
      </p:sp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395288" y="3716338"/>
            <a:ext cx="8278812" cy="2374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Розповідай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батькам</a:t>
            </a:r>
          </a:p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та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дорослим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про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свої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дії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в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мережі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539750" y="2565400"/>
            <a:ext cx="8064500" cy="503238"/>
          </a:xfrm>
          <a:prstGeom prst="horizontalScroll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6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  <p:bldP spid="266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8278813" cy="2159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Правило № 3</a:t>
            </a:r>
          </a:p>
        </p:txBody>
      </p:sp>
      <p:sp>
        <p:nvSpPr>
          <p:cNvPr id="27653" name="WordArt 5"/>
          <p:cNvSpPr>
            <a:spLocks noChangeArrowheads="1" noChangeShapeType="1" noTextEdit="1"/>
          </p:cNvSpPr>
          <p:nvPr/>
        </p:nvSpPr>
        <p:spPr bwMode="auto">
          <a:xfrm>
            <a:off x="468313" y="3716338"/>
            <a:ext cx="8278812" cy="2159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Зберігай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свої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паролі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таємниці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539750" y="2565400"/>
            <a:ext cx="8064500" cy="503238"/>
          </a:xfrm>
          <a:prstGeom prst="horizontalScroll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95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  <p:bldP spid="2765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8278813" cy="2159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Правило № 4</a:t>
            </a:r>
          </a:p>
        </p:txBody>
      </p:sp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>
            <a:off x="468313" y="3573463"/>
            <a:ext cx="8278812" cy="2159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Довіряй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своїй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інтуїції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9750" y="2565400"/>
            <a:ext cx="8064500" cy="503238"/>
          </a:xfrm>
          <a:prstGeom prst="horizontalScroll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62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  <p:bldP spid="2867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8278813" cy="2159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Правило № 5</a:t>
            </a:r>
          </a:p>
        </p:txBody>
      </p:sp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>
            <a:off x="250825" y="3500438"/>
            <a:ext cx="8674100" cy="30241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Не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відображайте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приватну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інформацію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іменах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користувача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та паролях!</a:t>
            </a: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9750" y="2565400"/>
            <a:ext cx="8064500" cy="503238"/>
          </a:xfrm>
          <a:prstGeom prst="horizontalScroll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11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/>
      <p:bldP spid="2970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8278813" cy="2159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Правило № 6</a:t>
            </a:r>
          </a:p>
        </p:txBody>
      </p:sp>
      <p:sp>
        <p:nvSpPr>
          <p:cNvPr id="30725" name="WordArt 5"/>
          <p:cNvSpPr>
            <a:spLocks noChangeArrowheads="1" noChangeShapeType="1" noTextEdit="1"/>
          </p:cNvSpPr>
          <p:nvPr/>
        </p:nvSpPr>
        <p:spPr bwMode="auto">
          <a:xfrm>
            <a:off x="395288" y="3500438"/>
            <a:ext cx="8278812" cy="2159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Не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оприлюднюйте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в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мережі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свою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приватну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інформацію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539750" y="2565400"/>
            <a:ext cx="8064500" cy="503238"/>
          </a:xfrm>
          <a:prstGeom prst="horizontalScroll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72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  <p:bldP spid="307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1600200"/>
          </a:xfrm>
        </p:spPr>
        <p:txBody>
          <a:bodyPr/>
          <a:lstStyle/>
          <a:p>
            <a:r>
              <a:rPr lang="uk-UA" sz="6000" dirty="0" smtClean="0"/>
              <a:t>Небезпеки в мережі Інтернет</a:t>
            </a:r>
            <a:endParaRPr lang="ru-RU" sz="6000" dirty="0"/>
          </a:p>
        </p:txBody>
      </p:sp>
      <p:pic>
        <p:nvPicPr>
          <p:cNvPr id="1026" name="Picture 2" descr="C:\Users\Юляшка\Downloads\Без названия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94"/>
          <a:stretch/>
        </p:blipFill>
        <p:spPr bwMode="auto">
          <a:xfrm>
            <a:off x="611560" y="3212976"/>
            <a:ext cx="3127943" cy="196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Юляшка\Downloads\Без названия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897290"/>
            <a:ext cx="3109283" cy="199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Юляшка\Downloads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281" y="5201597"/>
            <a:ext cx="2981325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52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8278813" cy="2159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Правило № 7</a:t>
            </a:r>
          </a:p>
        </p:txBody>
      </p:sp>
      <p:sp>
        <p:nvSpPr>
          <p:cNvPr id="31749" name="WordArt 5"/>
          <p:cNvSpPr>
            <a:spLocks noChangeArrowheads="1" noChangeShapeType="1" noTextEdit="1"/>
          </p:cNvSpPr>
          <p:nvPr/>
        </p:nvSpPr>
        <p:spPr bwMode="auto">
          <a:xfrm>
            <a:off x="395288" y="3644900"/>
            <a:ext cx="8278812" cy="2159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Поводьтеся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чемно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і</a:t>
            </a:r>
          </a:p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ніколи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не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ображайте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інших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539750" y="2565400"/>
            <a:ext cx="8064500" cy="503238"/>
          </a:xfrm>
          <a:prstGeom prst="horizontalScroll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08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9" grpId="0"/>
      <p:bldP spid="3175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8278813" cy="2159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Правило № 8</a:t>
            </a:r>
          </a:p>
        </p:txBody>
      </p:sp>
      <p:sp>
        <p:nvSpPr>
          <p:cNvPr id="32773" name="WordArt 5"/>
          <p:cNvSpPr>
            <a:spLocks noChangeArrowheads="1" noChangeShapeType="1" noTextEdit="1"/>
          </p:cNvSpPr>
          <p:nvPr/>
        </p:nvSpPr>
        <p:spPr bwMode="auto">
          <a:xfrm>
            <a:off x="468313" y="3644900"/>
            <a:ext cx="8278812" cy="2159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Поважайте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чужу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власність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в он-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лайні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9750" y="2565400"/>
            <a:ext cx="8064500" cy="503238"/>
          </a:xfrm>
          <a:prstGeom prst="horizontalScroll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0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/>
      <p:bldP spid="3277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WordArt 4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8278813" cy="2159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Правило № 9</a:t>
            </a:r>
          </a:p>
        </p:txBody>
      </p:sp>
      <p:sp>
        <p:nvSpPr>
          <p:cNvPr id="33797" name="WordArt 5"/>
          <p:cNvSpPr>
            <a:spLocks noChangeArrowheads="1" noChangeShapeType="1" noTextEdit="1"/>
          </p:cNvSpPr>
          <p:nvPr/>
        </p:nvSpPr>
        <p:spPr bwMode="auto">
          <a:xfrm>
            <a:off x="468313" y="3789363"/>
            <a:ext cx="8278812" cy="2159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Не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зустрічайся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із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незнайомими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он-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лайн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друзями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особисто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9750" y="2565400"/>
            <a:ext cx="8064500" cy="503238"/>
          </a:xfrm>
          <a:prstGeom prst="horizontalScroll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7" grpId="0"/>
      <p:bldP spid="3379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8278813" cy="2159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Правило № 10</a:t>
            </a:r>
          </a:p>
        </p:txBody>
      </p:sp>
      <p:sp>
        <p:nvSpPr>
          <p:cNvPr id="34819" name="WordArt 3"/>
          <p:cNvSpPr>
            <a:spLocks noChangeArrowheads="1" noChangeShapeType="1" noTextEdit="1"/>
          </p:cNvSpPr>
          <p:nvPr/>
        </p:nvSpPr>
        <p:spPr bwMode="auto">
          <a:xfrm>
            <a:off x="468313" y="3789363"/>
            <a:ext cx="8424862" cy="2159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Запитайте в доросли,</a:t>
            </a:r>
          </a:p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якщо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не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впевнені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в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інформації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мережі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539750" y="2565400"/>
            <a:ext cx="8064500" cy="503238"/>
          </a:xfrm>
          <a:prstGeom prst="horizontalScroll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37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/>
      <p:bldP spid="348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0" y="620713"/>
            <a:ext cx="7200900" cy="27352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"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Інтернет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він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не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зближує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Це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скупчення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самотності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Ми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начебто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разом, але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кожен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один.</a:t>
            </a:r>
          </a:p>
        </p:txBody>
      </p:sp>
      <p:pic>
        <p:nvPicPr>
          <p:cNvPr id="35845" name="Picture 5" descr="ілюзія самотності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88913"/>
            <a:ext cx="1952625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6" name="Picture 6" descr="ілюзія самотності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933825"/>
            <a:ext cx="3816350" cy="221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7" name="WordArt 7"/>
          <p:cNvSpPr>
            <a:spLocks noChangeArrowheads="1" noChangeShapeType="1" noTextEdit="1"/>
          </p:cNvSpPr>
          <p:nvPr/>
        </p:nvSpPr>
        <p:spPr bwMode="auto">
          <a:xfrm>
            <a:off x="3995738" y="3500438"/>
            <a:ext cx="4970462" cy="25923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Ілюзія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спілкування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,</a:t>
            </a:r>
          </a:p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ілюзія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дружби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,</a:t>
            </a:r>
          </a:p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ілюзія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життя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93148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/>
      <p:bldP spid="3584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10102705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5" y="297920"/>
            <a:ext cx="2613497" cy="2699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7" name="WordArt 3"/>
          <p:cNvSpPr>
            <a:spLocks noChangeArrowheads="1" noChangeShapeType="1" noTextEdit="1"/>
          </p:cNvSpPr>
          <p:nvPr/>
        </p:nvSpPr>
        <p:spPr bwMode="auto">
          <a:xfrm>
            <a:off x="107504" y="332580"/>
            <a:ext cx="8136903" cy="53292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Пам’ятайте</a:t>
            </a:r>
            <a:r>
              <a:rPr lang="ru-RU" sz="3600" b="1" kern="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ru-RU" sz="3600" b="1" kern="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про </a:t>
            </a:r>
            <a:endParaRPr lang="ru-RU" sz="3600" b="1" kern="1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algn="ctr"/>
            <a:r>
              <a:rPr lang="ru-RU" sz="3600" b="1" kern="10" dirty="0" err="1">
                <a:solidFill>
                  <a:srgbClr val="800000"/>
                </a:solidFill>
                <a:latin typeface="Times New Roman"/>
                <a:cs typeface="Times New Roman"/>
              </a:rPr>
              <a:t>б</a:t>
            </a:r>
            <a:r>
              <a:rPr lang="ru-RU" sz="3600" b="1" kern="1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езпечний</a:t>
            </a:r>
            <a:r>
              <a:rPr lang="ru-RU" sz="3600" b="1" kern="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ru-RU" sz="3600" b="1" kern="1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Інтернет</a:t>
            </a:r>
            <a:endParaRPr lang="ru-RU" sz="3600" b="1" kern="1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551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395288" y="4292600"/>
            <a:ext cx="5256212" cy="23034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Комп'ютерний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вірус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2195513" y="333375"/>
            <a:ext cx="6334125" cy="30241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Небезпека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№ 1</a:t>
            </a:r>
          </a:p>
        </p:txBody>
      </p:sp>
      <p:pic>
        <p:nvPicPr>
          <p:cNvPr id="3076" name="Picture 4" descr="вірус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508500"/>
            <a:ext cx="244792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вірус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844675"/>
            <a:ext cx="2286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72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395288" y="4292600"/>
            <a:ext cx="5256212" cy="23034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Нелегальні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та</a:t>
            </a:r>
          </a:p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шкідливі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матеріали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2195513" y="333375"/>
            <a:ext cx="6334125" cy="30241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Небезпека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№ 2</a:t>
            </a:r>
          </a:p>
        </p:txBody>
      </p:sp>
      <p:pic>
        <p:nvPicPr>
          <p:cNvPr id="14341" name="Picture 5" descr="насилл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365625"/>
            <a:ext cx="2951163" cy="215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насилля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00213"/>
            <a:ext cx="2447925" cy="243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70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395288" y="4292600"/>
            <a:ext cx="5256212" cy="23034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Кібер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</a:t>
            </a:r>
          </a:p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хуліганство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2195513" y="333375"/>
            <a:ext cx="6334125" cy="30241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Небезпека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№ 3</a:t>
            </a:r>
          </a:p>
        </p:txBody>
      </p:sp>
      <p:pic>
        <p:nvPicPr>
          <p:cNvPr id="15365" name="Picture 5" descr="кіберхуліганств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773238"/>
            <a:ext cx="2879725" cy="216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7" descr="bezpeka_v_Internet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716338"/>
            <a:ext cx="29527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76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395288" y="3860800"/>
            <a:ext cx="5256212" cy="2735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Виманювання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інформації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про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дитину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та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її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сім'ю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2484438" y="333375"/>
            <a:ext cx="6334125" cy="30241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Небезпека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№ 4</a:t>
            </a:r>
          </a:p>
        </p:txBody>
      </p:sp>
      <p:pic>
        <p:nvPicPr>
          <p:cNvPr id="16389" name="Picture 5" descr="виманювання інформації!!!!!!!!!!!!!!!!!!!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25538"/>
            <a:ext cx="2049462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виманювання інформації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365625"/>
            <a:ext cx="3051175" cy="183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42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539750" y="4076700"/>
            <a:ext cx="5111750" cy="23034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Он-</a:t>
            </a:r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лайн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</a:t>
            </a:r>
          </a:p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хижаки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2484438" y="333375"/>
            <a:ext cx="6334125" cy="30241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Небезпека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№ 5</a:t>
            </a:r>
          </a:p>
        </p:txBody>
      </p:sp>
      <p:pic>
        <p:nvPicPr>
          <p:cNvPr id="17413" name="Picture 5" descr="хижаки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52963"/>
            <a:ext cx="3059113" cy="167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хижа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557338"/>
            <a:ext cx="2808288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70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 descr="шахрайство!!!!!!!!!!!!!!!!!!!!!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341438"/>
            <a:ext cx="2520950" cy="252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468313" y="4005263"/>
            <a:ext cx="5183187" cy="2374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Інтернет</a:t>
            </a:r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</a:t>
            </a:r>
          </a:p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шахрайство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2484438" y="333375"/>
            <a:ext cx="6334125" cy="30241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Небезпека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№ 6</a:t>
            </a:r>
          </a:p>
        </p:txBody>
      </p:sp>
      <p:pic>
        <p:nvPicPr>
          <p:cNvPr id="18438" name="Picture 6" descr="шахрайств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076700"/>
            <a:ext cx="2879725" cy="226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22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>
            <a:off x="755650" y="4437063"/>
            <a:ext cx="4679950" cy="15827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Спам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2484438" y="333375"/>
            <a:ext cx="6334125" cy="30241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Небезпека</a:t>
            </a:r>
            <a:endParaRPr lang="ru-RU" sz="3600" b="1" i="1" kern="10" dirty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№ 7</a:t>
            </a:r>
          </a:p>
        </p:txBody>
      </p:sp>
      <p:pic>
        <p:nvPicPr>
          <p:cNvPr id="19461" name="Picture 5" descr="спам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00213"/>
            <a:ext cx="2808288" cy="253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6" descr="спам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365625"/>
            <a:ext cx="3267075" cy="196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58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206</TotalTime>
  <Words>207</Words>
  <Application>Microsoft Office PowerPoint</Application>
  <PresentationFormat>Экран (4:3)</PresentationFormat>
  <Paragraphs>86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Century Gothic</vt:lpstr>
      <vt:lpstr>Courier New</vt:lpstr>
      <vt:lpstr>Palatino Linotype</vt:lpstr>
      <vt:lpstr>Times New Roman</vt:lpstr>
      <vt:lpstr>Исполнительная</vt:lpstr>
      <vt:lpstr>Безпека в Інтернеті</vt:lpstr>
      <vt:lpstr>Небезпеки в мережі Інтернет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Юляшка</dc:creator>
  <cp:lastModifiedBy>Baas</cp:lastModifiedBy>
  <cp:revision>26</cp:revision>
  <dcterms:created xsi:type="dcterms:W3CDTF">2017-03-11T18:45:44Z</dcterms:created>
  <dcterms:modified xsi:type="dcterms:W3CDTF">2020-04-04T08:20:56Z</dcterms:modified>
</cp:coreProperties>
</file>