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3" r:id="rId9"/>
    <p:sldId id="267" r:id="rId10"/>
    <p:sldId id="270" r:id="rId11"/>
    <p:sldId id="265" r:id="rId12"/>
    <p:sldId id="266" r:id="rId13"/>
    <p:sldId id="262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5A5-8B7B-4AB1-8D0D-9B0F757210DD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D9EE-AE14-4E0F-A9B4-0D919DD1A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40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5A5-8B7B-4AB1-8D0D-9B0F757210DD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D9EE-AE14-4E0F-A9B4-0D919DD1A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086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5A5-8B7B-4AB1-8D0D-9B0F757210DD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D9EE-AE14-4E0F-A9B4-0D919DD1A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6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5A5-8B7B-4AB1-8D0D-9B0F757210DD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D9EE-AE14-4E0F-A9B4-0D919DD1A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10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5A5-8B7B-4AB1-8D0D-9B0F757210DD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D9EE-AE14-4E0F-A9B4-0D919DD1A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538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5A5-8B7B-4AB1-8D0D-9B0F757210DD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D9EE-AE14-4E0F-A9B4-0D919DD1A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28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5A5-8B7B-4AB1-8D0D-9B0F757210DD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D9EE-AE14-4E0F-A9B4-0D919DD1A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62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5A5-8B7B-4AB1-8D0D-9B0F757210DD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D9EE-AE14-4E0F-A9B4-0D919DD1A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15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5A5-8B7B-4AB1-8D0D-9B0F757210DD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D9EE-AE14-4E0F-A9B4-0D919DD1A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79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5A5-8B7B-4AB1-8D0D-9B0F757210DD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D9EE-AE14-4E0F-A9B4-0D919DD1A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813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5A5-8B7B-4AB1-8D0D-9B0F757210DD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D9EE-AE14-4E0F-A9B4-0D919DD1A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25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755A5-8B7B-4AB1-8D0D-9B0F757210DD}" type="datetimeFigureOut">
              <a:rPr lang="ru-RU" smtClean="0"/>
              <a:t>12.02.2014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D9EE-AE14-4E0F-A9B4-0D919DD1A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94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img01.chitalnya.ru/upload2/789/738729977980256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89"/>
            <a:ext cx="9144000" cy="6891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2/52732579.c2/0_97ace_726d2329_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571500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84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9tv.ru/files/image/tv/99_e078403f__e078403f_midd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esnya-bez-slov-veselaya-melodiya-iz-serii-quotSVATYquot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774035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Masha-i-medved_-Pesnya-pro-druzhbu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810039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75656" y="2967335"/>
            <a:ext cx="637513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Собери пословицу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58416" y="2615208"/>
            <a:ext cx="914400" cy="9144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510933" y="1700808"/>
            <a:ext cx="914400" cy="914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236296" y="3429000"/>
            <a:ext cx="914400" cy="914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не</a:t>
            </a:r>
          </a:p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8028384" y="1531640"/>
            <a:ext cx="914400" cy="914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115616" y="5341679"/>
            <a:ext cx="1105272" cy="914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купишь</a:t>
            </a:r>
          </a:p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4931157" y="5588627"/>
            <a:ext cx="1008112" cy="9144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деньги</a:t>
            </a: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8416" y="2967335"/>
            <a:ext cx="91440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здоровье</a:t>
            </a:r>
            <a:endParaRPr lang="ru-RU" sz="1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4747046" y="1988841"/>
            <a:ext cx="498177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</a:t>
            </a:r>
            <a:endParaRPr lang="ru-RU" sz="1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813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9" y="0"/>
            <a:ext cx="911433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93" y="0"/>
            <a:ext cx="9144000" cy="68222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404664"/>
            <a:ext cx="84969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Схема здорового образа жизни: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9" y="1174106"/>
            <a:ext cx="284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 образ жизни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80" y="1988840"/>
            <a:ext cx="2019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питание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2852936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 гигиена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928" y="378904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эмоции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8065" y="5229199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200" dirty="0" smtClean="0"/>
              <a:t>подвижный</a:t>
            </a:r>
            <a:endParaRPr lang="ru-RU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724129" y="3840801"/>
            <a:ext cx="2888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200" dirty="0" smtClean="0"/>
              <a:t>правильное</a:t>
            </a:r>
            <a:endParaRPr lang="ru-RU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045104" y="3136612"/>
            <a:ext cx="2567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200" dirty="0" smtClean="0"/>
              <a:t>личная</a:t>
            </a:r>
            <a:endParaRPr lang="ru-RU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4932040" y="1988838"/>
            <a:ext cx="3680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200" dirty="0"/>
              <a:t> </a:t>
            </a:r>
            <a:r>
              <a:rPr lang="ru-RU" sz="3200" dirty="0" smtClean="0"/>
              <a:t>положительные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1990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-0.00069 L -0.52361 -0.599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97 0.01296 L -0.58316 -0.281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9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19 -0.02083 L -0.62431 -0.04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3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1111 L -0.50834 0.272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90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15816" y="1268760"/>
            <a:ext cx="489654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Спасибо, ребята,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работу!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7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toosh-togul.ucoz.ru/_pu/0/088846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766" y="12215"/>
            <a:ext cx="9669760" cy="725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такая нежная романтическая мелодия))))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752432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95736" y="692696"/>
            <a:ext cx="694826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 – умные!</a:t>
            </a:r>
          </a:p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Мы-дружные!</a:t>
            </a:r>
          </a:p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Мы- внимательные!</a:t>
            </a:r>
          </a:p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Мы- старательные!</a:t>
            </a:r>
          </a:p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 отлично учимся!</a:t>
            </a:r>
          </a:p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Всё у нас получится!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89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7984" y="548680"/>
            <a:ext cx="3157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u="sng" dirty="0" smtClean="0">
                <a:solidFill>
                  <a:srgbClr val="FF0000"/>
                </a:solidFill>
              </a:rPr>
              <a:t>Кроссворд </a:t>
            </a:r>
            <a:endParaRPr lang="ru-RU" sz="4800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317519"/>
              </p:ext>
            </p:extLst>
          </p:nvPr>
        </p:nvGraphicFramePr>
        <p:xfrm>
          <a:off x="2195736" y="1556792"/>
          <a:ext cx="6912768" cy="512064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98517"/>
                <a:gridCol w="498517"/>
                <a:gridCol w="498517"/>
                <a:gridCol w="498517"/>
                <a:gridCol w="498517"/>
                <a:gridCol w="498517"/>
                <a:gridCol w="498517"/>
                <a:gridCol w="498517"/>
                <a:gridCol w="498517"/>
                <a:gridCol w="498517"/>
                <a:gridCol w="498517"/>
                <a:gridCol w="498517"/>
                <a:gridCol w="465282"/>
                <a:gridCol w="465282"/>
              </a:tblGrid>
              <a:tr h="640080"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З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А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Р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Я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Д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К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у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0080">
                <a:tc rowSpan="2" gridSpan="2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В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О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З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Д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У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Х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0080">
                <a:tc gridSpan="2" v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С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Л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Н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Ц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Е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0080">
                <a:tc gridSpan="5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Р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А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С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Ч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Ё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С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К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А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</a:tr>
              <a:tr h="640080">
                <a:tc gridSpan="2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М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Ы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Л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0080">
                <a:tc gridSpan="5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В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А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Н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Н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А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0080">
                <a:tc gridSpan="2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К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О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Н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Ь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К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И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П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О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Л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О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Т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Н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Ц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</a:rPr>
                        <a:t>Е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44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kk.convdocs.org/pars_docs/refs/335/334802/334802_html_453138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45"/>
            <a:ext cx="9144000" cy="68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908720"/>
            <a:ext cx="492527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Здоровье за деньги не купишь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949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artleo.com/pic/201106/1920x1080/artleo.com-35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0"/>
            <a:ext cx="9135616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2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www.o-moloke.ru/staff_files/6687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484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8" y="22029"/>
            <a:ext cx="9161069" cy="683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95936" y="548680"/>
            <a:ext cx="30243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Ребус </a:t>
            </a:r>
            <a:endParaRPr lang="ru-RU" sz="54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906418" y="2296906"/>
            <a:ext cx="2066528" cy="2664296"/>
          </a:xfrm>
          <a:prstGeom prst="ellips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2967335"/>
            <a:ext cx="233576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да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2967335"/>
            <a:ext cx="28310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tx2"/>
                </a:solidFill>
              </a:rPr>
              <a:t>Вода</a:t>
            </a:r>
            <a:endParaRPr lang="ru-RU" sz="9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7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7784" y="1268760"/>
            <a:ext cx="61926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 smtClean="0"/>
              <a:t>          Вода имеет большое значение в жизни человека. Но с каждым годом водные ресурсы планеты уменьшаются. Поэтому люди должны экономить воду.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188640"/>
            <a:ext cx="39604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4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136</Words>
  <Application>Microsoft Office PowerPoint</Application>
  <PresentationFormat>Экран (4:3)</PresentationFormat>
  <Paragraphs>80</Paragraphs>
  <Slides>15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2014-02-06T20:37:45Z</dcterms:created>
  <dcterms:modified xsi:type="dcterms:W3CDTF">2014-02-12T07:24:31Z</dcterms:modified>
</cp:coreProperties>
</file>