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0080625" cy="7559675"/>
  <p:notesSz cx="7559675" cy="106918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1476" y="-78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379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374000"/>
            <a:ext cx="9072000" cy="2379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379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379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320" y="4374000"/>
            <a:ext cx="4426920" cy="2379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374000"/>
            <a:ext cx="4426920" cy="2379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379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379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9892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988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988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4988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64562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379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374000"/>
            <a:ext cx="4426920" cy="2379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4988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988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379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320" y="4374000"/>
            <a:ext cx="4426920" cy="2379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379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379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374000"/>
            <a:ext cx="9071640" cy="23792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uk-UA"/>
              <a:t>Для правки тексту заголовку клацніть мишею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9888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uk-UA"/>
              <a:t>Для редагування структури клацніть мишею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uk-UA"/>
              <a:t>Другий рівень структури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uk-UA"/>
              <a:t>Третій рівень структури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uk-UA"/>
              <a:t>Четвертий рівень структури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uk-UA"/>
              <a:t>П'ятий рівень структури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uk-UA"/>
              <a:t>Шостий рівень структури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uk-UA"/>
              <a:t>Сьомий рівень структури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uk-UA"/>
              <a:t>Восьмий рівень структури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uk-UA"/>
              <a:t>Дев'ятий рівень структури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0818104827_076f3_1280x1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0080625" cy="755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3968" y="3275781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Го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рская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областная специальная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бщеобразовательная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школа интернат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32200" y="4571925"/>
            <a:ext cx="1910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класс</a:t>
            </a:r>
            <a:endParaRPr lang="uk-UA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808" y="5868069"/>
            <a:ext cx="9289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8 </a:t>
            </a:r>
            <a:r>
              <a:rPr lang="ru-RU" sz="3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класс – ну просто чудо, любим отдых, любим труд.</a:t>
            </a:r>
          </a:p>
          <a:p>
            <a:r>
              <a:rPr lang="ru-RU" sz="3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Увлеченья?... – Песни, танцы и, конечно же, </a:t>
            </a:r>
            <a:r>
              <a:rPr lang="en-US" sz="3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Facebook</a:t>
            </a:r>
            <a:r>
              <a:rPr lang="ru-RU" sz="3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!</a:t>
            </a:r>
            <a:endParaRPr lang="uk-UA" sz="32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35183" y="75334"/>
            <a:ext cx="10151640" cy="7631640"/>
          </a:xfrm>
          <a:prstGeom prst="rect">
            <a:avLst/>
          </a:prstGeom>
        </p:spPr>
      </p:pic>
      <p:pic>
        <p:nvPicPr>
          <p:cNvPr id="49" name="Рисунок 4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108936" y="60669"/>
            <a:ext cx="10174548" cy="76046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92692" y="5306157"/>
            <a:ext cx="666560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Наш Влад всегда общительный, весёлый,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Находками он очень увлечён.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Поделки любит делать, собирать детали.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Проблемы, в общем, Владу нипочём!</a:t>
            </a:r>
            <a:endParaRPr lang="uk-UA" sz="32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51640" cy="7631640"/>
          </a:xfrm>
          <a:prstGeom prst="rect">
            <a:avLst/>
          </a:prstGeom>
        </p:spPr>
      </p:pic>
      <p:pic>
        <p:nvPicPr>
          <p:cNvPr id="51" name="Рисунок 5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180" y="-180603"/>
            <a:ext cx="10079280" cy="78122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5856" y="5219997"/>
            <a:ext cx="722826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Всегда решителен </a:t>
            </a:r>
            <a:r>
              <a:rPr lang="ru-RU" sz="32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Цилюрник</a:t>
            </a: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Данила,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Единоборств восточных мудрость он постиг,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Воспитывает он выносливость и силу,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 своё мнение отстаивать привык.</a:t>
            </a:r>
            <a:endParaRPr lang="uk-UA" sz="32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51640" cy="7631640"/>
          </a:xfrm>
          <a:prstGeom prst="rect">
            <a:avLst/>
          </a:prstGeom>
        </p:spPr>
      </p:pic>
      <p:pic>
        <p:nvPicPr>
          <p:cNvPr id="53" name="Рисунок 5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577" y="67566"/>
            <a:ext cx="10079280" cy="7558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988" y="5003972"/>
            <a:ext cx="761298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Посмотрите – наш Никита, очень верный друг.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Замечательно читает про себя и вслух.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Спокоен, скромен и надёжен он.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Лишь иногда бывает, что Никита возмущён.</a:t>
            </a:r>
            <a:endParaRPr lang="uk-UA" sz="3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51640" cy="7631640"/>
          </a:xfrm>
          <a:prstGeom prst="rect">
            <a:avLst/>
          </a:prstGeom>
        </p:spPr>
      </p:pic>
      <p:pic>
        <p:nvPicPr>
          <p:cNvPr id="55" name="Рисунок 5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520" y="45720"/>
            <a:ext cx="10079280" cy="7558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06352" y="4787949"/>
            <a:ext cx="659507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Общение с людьми ему легко даётся,</a:t>
            </a:r>
          </a:p>
          <a:p>
            <a:r>
              <a:rPr lang="ru-RU" sz="3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Как будто получается само…</a:t>
            </a:r>
          </a:p>
          <a:p>
            <a:r>
              <a:rPr lang="ru-RU" sz="3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Наш </a:t>
            </a:r>
            <a:r>
              <a:rPr lang="ru-RU" sz="32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Д</a:t>
            </a:r>
            <a:r>
              <a:rPr lang="ru-RU" sz="3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има всегда трудится с упорством,</a:t>
            </a:r>
          </a:p>
          <a:p>
            <a:r>
              <a:rPr lang="ru-RU" sz="3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О жизни он мечтает , как в кино</a:t>
            </a:r>
            <a:r>
              <a:rPr lang="ru-RU" dirty="0" smtClean="0">
                <a:solidFill>
                  <a:srgbClr val="FFFF00"/>
                </a:solidFill>
              </a:rPr>
              <a:t> !</a:t>
            </a:r>
            <a:endParaRPr lang="uk-UA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51640" cy="76316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62" y="331201"/>
            <a:ext cx="10295904" cy="69692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1840" y="5709168"/>
            <a:ext cx="6482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Мы о себе немножко рассказали:</a:t>
            </a:r>
            <a:endParaRPr lang="uk-UA" sz="40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51640" cy="7631640"/>
          </a:xfrm>
          <a:prstGeom prst="rect">
            <a:avLst/>
          </a:prstGeom>
        </p:spPr>
      </p:pic>
      <p:pic>
        <p:nvPicPr>
          <p:cNvPr id="59" name="Рисунок 5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520" y="45720"/>
            <a:ext cx="10079280" cy="7558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08064" y="5003973"/>
            <a:ext cx="75344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О планах, о фантазиях, мечтах…</a:t>
            </a:r>
            <a:endParaRPr lang="uk-UA" sz="4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ywalls.com-584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824" y="1187549"/>
            <a:ext cx="4037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Все будет классно!!!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	Будет супер!!!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Обещаем!!!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51640" cy="76316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488"/>
            <a:ext cx="10368904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9872" y="4933706"/>
            <a:ext cx="77396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Мы ждём всех  в гости, </a:t>
            </a:r>
          </a:p>
          <a:p>
            <a:r>
              <a:rPr lang="ru-RU" sz="4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		в наш любимый 8 класс! </a:t>
            </a:r>
            <a:endParaRPr lang="uk-UA" sz="48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23640" cy="7415640"/>
          </a:xfrm>
          <a:prstGeom prst="rect">
            <a:avLst/>
          </a:prstGeom>
        </p:spPr>
      </p:pic>
      <p:pic>
        <p:nvPicPr>
          <p:cNvPr id="35" name="Рисунок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000" y="2692800"/>
            <a:ext cx="4535640" cy="34988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5896" y="6012085"/>
            <a:ext cx="8613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Любим очень пообщаться, и друзей у нас не счесть.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 девиз: </a:t>
            </a:r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«не огорчаться и ошибки  все учесть!»</a:t>
            </a:r>
            <a:endParaRPr lang="uk-UA" sz="32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000" y="216000"/>
            <a:ext cx="3960000" cy="3528000"/>
          </a:xfrm>
          <a:prstGeom prst="rect">
            <a:avLst/>
          </a:prstGeom>
        </p:spPr>
      </p:pic>
      <p:pic>
        <p:nvPicPr>
          <p:cNvPr id="37" name="Рисунок 3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000" y="216000"/>
            <a:ext cx="9792000" cy="7272000"/>
          </a:xfrm>
          <a:prstGeom prst="rect">
            <a:avLst/>
          </a:prstGeom>
        </p:spPr>
      </p:pic>
      <p:pic>
        <p:nvPicPr>
          <p:cNvPr id="4" name="Рисунок 3" descr="publichnie-stranici-v-fac-0908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9437"/>
            <a:ext cx="4167666" cy="29523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3140" y="6410782"/>
            <a:ext cx="90428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Все мы тайны вам расскажем, чтоб получше нас узнать.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 презентации покажем, где к нам ключики искать.</a:t>
            </a:r>
            <a:endParaRPr lang="uk-UA" sz="3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24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" y="0"/>
            <a:ext cx="10079567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6296" y="539477"/>
            <a:ext cx="49685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Наш родной 			дом</a:t>
            </a:r>
            <a:endParaRPr lang="uk-UA" sz="6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3848" y="3779837"/>
            <a:ext cx="41553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Наш любимый 				класс</a:t>
            </a:r>
            <a:endParaRPr lang="uk-UA" sz="44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3096096" y="3491805"/>
            <a:ext cx="554360" cy="55436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блако 6"/>
          <p:cNvSpPr/>
          <p:nvPr/>
        </p:nvSpPr>
        <p:spPr>
          <a:xfrm>
            <a:off x="2664048" y="3419797"/>
            <a:ext cx="482352" cy="2663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блако 7"/>
          <p:cNvSpPr/>
          <p:nvPr/>
        </p:nvSpPr>
        <p:spPr>
          <a:xfrm>
            <a:off x="2520032" y="3059757"/>
            <a:ext cx="288032" cy="28803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894747" y="5547214"/>
            <a:ext cx="87158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Наша школа – просто диво, словно сказочный дворец…</a:t>
            </a:r>
          </a:p>
          <a:p>
            <a:r>
              <a:rPr lang="ru-RU" sz="3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На второй этаж смотрите., там, где здания торец.</a:t>
            </a:r>
          </a:p>
          <a:p>
            <a:r>
              <a:rPr lang="ru-RU" sz="3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Здесь живёт наш </a:t>
            </a:r>
            <a:r>
              <a:rPr lang="ru-RU" sz="3200" b="1" dirty="0" err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уникласс</a:t>
            </a:r>
            <a:r>
              <a:rPr lang="ru-RU" sz="3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, мы расскажем всё о нас!</a:t>
            </a:r>
            <a:endParaRPr lang="uk-UA" sz="32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estimonials-incogni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0080625" cy="75596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137" y="1187549"/>
            <a:ext cx="956063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Наша визитка</a:t>
            </a:r>
          </a:p>
          <a:p>
            <a:pPr algn="ctr">
              <a:buFont typeface="Wingdings" pitchFamily="2" charset="2"/>
              <a:buChar char="ü"/>
            </a:pPr>
            <a:r>
              <a:rPr lang="ru-RU" sz="4400" b="1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4400" b="1" dirty="0" smtClean="0">
                <a:solidFill>
                  <a:schemeClr val="tx2"/>
                </a:solidFill>
                <a:latin typeface="Monotype Corsiva" pitchFamily="66" charset="0"/>
              </a:rPr>
              <a:t>Наш профиль – 8 класс</a:t>
            </a:r>
          </a:p>
          <a:p>
            <a:pPr algn="ctr">
              <a:buFont typeface="Wingdings" pitchFamily="2" charset="2"/>
              <a:buChar char="ü"/>
            </a:pPr>
            <a:r>
              <a:rPr lang="ru-RU" sz="4400" b="1" dirty="0" smtClean="0">
                <a:solidFill>
                  <a:schemeClr val="tx2"/>
                </a:solidFill>
                <a:latin typeface="Monotype Corsiva" pitchFamily="66" charset="0"/>
              </a:rPr>
              <a:t>Общий рост – 11 метров 38 сантиметров</a:t>
            </a:r>
          </a:p>
          <a:p>
            <a:pPr algn="ctr">
              <a:buFont typeface="Wingdings" pitchFamily="2" charset="2"/>
              <a:buChar char="ü"/>
            </a:pPr>
            <a:r>
              <a:rPr lang="ru-RU" sz="4400" b="1" dirty="0" smtClean="0">
                <a:solidFill>
                  <a:schemeClr val="tx2"/>
                </a:solidFill>
                <a:latin typeface="Monotype Corsiva" pitchFamily="66" charset="0"/>
              </a:rPr>
              <a:t>Общий вес – 418 килограмм</a:t>
            </a:r>
          </a:p>
          <a:p>
            <a:pPr algn="ctr">
              <a:buFont typeface="Wingdings" pitchFamily="2" charset="2"/>
              <a:buChar char="ü"/>
            </a:pPr>
            <a:r>
              <a:rPr lang="ru-RU" sz="4400" b="1" dirty="0" smtClean="0">
                <a:solidFill>
                  <a:schemeClr val="tx2"/>
                </a:solidFill>
                <a:latin typeface="Monotype Corsiva" pitchFamily="66" charset="0"/>
              </a:rPr>
              <a:t>Возраст – зелёный</a:t>
            </a:r>
          </a:p>
          <a:p>
            <a:pPr algn="ctr">
              <a:buFont typeface="Wingdings" pitchFamily="2" charset="2"/>
              <a:buChar char="ü"/>
            </a:pPr>
            <a:r>
              <a:rPr lang="ru-RU" sz="4400" b="1" dirty="0" smtClean="0">
                <a:solidFill>
                  <a:schemeClr val="tx2"/>
                </a:solidFill>
                <a:latin typeface="Monotype Corsiva" pitchFamily="66" charset="0"/>
              </a:rPr>
              <a:t>Эмоциональный настрой – 221 вольт</a:t>
            </a:r>
          </a:p>
          <a:p>
            <a:pPr algn="ctr">
              <a:buFont typeface="Wingdings" pitchFamily="2" charset="2"/>
              <a:buChar char="ü"/>
            </a:pPr>
            <a:r>
              <a:rPr lang="ru-RU" sz="4400" b="1" dirty="0" smtClean="0">
                <a:solidFill>
                  <a:schemeClr val="tx2"/>
                </a:solidFill>
                <a:latin typeface="Monotype Corsiva" pitchFamily="66" charset="0"/>
              </a:rPr>
              <a:t>Характер - переменчивый</a:t>
            </a:r>
            <a:endParaRPr lang="uk-UA" sz="44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88466" y="683493"/>
            <a:ext cx="7559675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304008" y="5364013"/>
            <a:ext cx="57606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В нашем классе мы принцессы, </a:t>
            </a:r>
          </a:p>
          <a:p>
            <a:r>
              <a:rPr lang="ru-RU" sz="32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краше нас не отыскать.</a:t>
            </a:r>
          </a:p>
          <a:p>
            <a:r>
              <a:rPr lang="ru-RU" sz="32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И сегодня мы решили </a:t>
            </a:r>
          </a:p>
          <a:p>
            <a:r>
              <a:rPr lang="ru-RU" sz="32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о всех наших рассказать.</a:t>
            </a:r>
            <a:endParaRPr lang="uk-UA" sz="3200" b="1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otsset-terroriziruet-novyj-virus_rect_dbf40a33d4ba46d4d94e023e1aba17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10080625" cy="755967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1238" y="757238"/>
            <a:ext cx="8058150" cy="604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18507" y="5026328"/>
            <a:ext cx="633859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Колнаус</a:t>
            </a: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Юля – независима, практична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 помощь скорую готова оказать.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Мечтает об успехе в жизни личной,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Способна всё и круто поменять!</a:t>
            </a:r>
            <a:endParaRPr lang="uk-UA" sz="32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" y="0"/>
            <a:ext cx="10223500" cy="760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5497572"/>
            <a:ext cx="681629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Литвиновой Юли взгляд нежен,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Как на портретах итальянских мастеров.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 тёмных локонов её волна небрежно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 плечи падает, как шёлковый покров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uk-UA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51640" cy="7631640"/>
          </a:xfrm>
          <a:prstGeom prst="rect">
            <a:avLst/>
          </a:prstGeom>
        </p:spPr>
      </p:pic>
      <p:pic>
        <p:nvPicPr>
          <p:cNvPr id="47" name="Рисунок 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401" y="139720"/>
            <a:ext cx="10079280" cy="7558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5922" y="5075981"/>
            <a:ext cx="800571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anose="03010101010201010101" pitchFamily="66" charset="0"/>
              </a:rPr>
              <a:t>Давно с компьютером на «ты» 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Шалашенко</a:t>
            </a:r>
            <a:r>
              <a:rPr lang="ru-RU" sz="3200" b="1" dirty="0" smtClean="0">
                <a:latin typeface="Monotype Corsiva" panose="03010101010201010101" pitchFamily="66" charset="0"/>
              </a:rPr>
              <a:t> Витя.</a:t>
            </a:r>
          </a:p>
          <a:p>
            <a:r>
              <a:rPr lang="ru-RU" sz="3200" b="1" dirty="0" smtClean="0">
                <a:latin typeface="Monotype Corsiva" panose="03010101010201010101" pitchFamily="66" charset="0"/>
              </a:rPr>
              <a:t>Билла Гейтса он, наверно, сможет заменить нам.</a:t>
            </a:r>
          </a:p>
          <a:p>
            <a:r>
              <a:rPr lang="ru-RU" sz="3200" b="1" dirty="0" smtClean="0">
                <a:latin typeface="Monotype Corsiva" panose="03010101010201010101" pitchFamily="66" charset="0"/>
              </a:rPr>
              <a:t>В Википедии, в 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Ютубе</a:t>
            </a:r>
            <a:r>
              <a:rPr lang="ru-RU" sz="3200" b="1" dirty="0" smtClean="0">
                <a:latin typeface="Monotype Corsiva" panose="03010101010201010101" pitchFamily="66" charset="0"/>
              </a:rPr>
              <a:t> знает больше всех.</a:t>
            </a:r>
          </a:p>
          <a:p>
            <a:r>
              <a:rPr lang="ru-RU" sz="3200" b="1" dirty="0" smtClean="0">
                <a:latin typeface="Monotype Corsiva" panose="03010101010201010101" pitchFamily="66" charset="0"/>
              </a:rPr>
              <a:t>Наш 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Витёк</a:t>
            </a:r>
            <a:r>
              <a:rPr lang="ru-RU" sz="3200" b="1" dirty="0" smtClean="0">
                <a:latin typeface="Monotype Corsiva" panose="03010101010201010101" pitchFamily="66" charset="0"/>
              </a:rPr>
              <a:t> – он гений компов, ждёт его 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упех</a:t>
            </a:r>
            <a:r>
              <a:rPr lang="ru-RU" sz="3200" b="1" dirty="0" smtClean="0">
                <a:latin typeface="Monotype Corsiva" panose="03010101010201010101" pitchFamily="66" charset="0"/>
              </a:rPr>
              <a:t>!</a:t>
            </a:r>
            <a:endParaRPr lang="uk-UA" sz="3200" b="1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388</Words>
  <Application>Microsoft Office PowerPoint</Application>
  <PresentationFormat>Произвольный</PresentationFormat>
  <Paragraphs>61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user02</cp:lastModifiedBy>
  <cp:revision>15</cp:revision>
  <dcterms:modified xsi:type="dcterms:W3CDTF">2018-01-25T06:29:47Z</dcterms:modified>
</cp:coreProperties>
</file>