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C8A45C-2D49-4002-9111-66B4E20C8E4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F21AF7-8695-4889-B506-68AA2FB89B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026" y="260648"/>
            <a:ext cx="751500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Гурток </a:t>
            </a:r>
          </a:p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«Музична </a:t>
            </a:r>
          </a:p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капель»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06" y="4784963"/>
            <a:ext cx="839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керівник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: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Г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ундорова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К.М.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9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-5038"/>
            <a:ext cx="9351824" cy="9351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19"/>
            <a:ext cx="8136904" cy="54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7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4"/>
            <a:ext cx="9144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19496"/>
          <a:stretch/>
        </p:blipFill>
        <p:spPr>
          <a:xfrm>
            <a:off x="755576" y="908720"/>
            <a:ext cx="7815682" cy="52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2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6" y="-18685"/>
            <a:ext cx="9173636" cy="9173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6885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769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3853" y="4941168"/>
            <a:ext cx="7013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«Музика показує людині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ті можливості величчя,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які є в його душі…..»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0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628800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Мета: </a:t>
            </a:r>
            <a:r>
              <a:rPr lang="ru-RU" sz="2000" b="1" dirty="0" err="1" smtClean="0">
                <a:solidFill>
                  <a:srgbClr val="002060"/>
                </a:solidFill>
              </a:rPr>
              <a:t>ознайомити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000" b="1" dirty="0" smtClean="0">
                <a:solidFill>
                  <a:srgbClr val="002060"/>
                </a:solidFill>
              </a:rPr>
              <a:t> з </a:t>
            </a:r>
            <a:r>
              <a:rPr lang="ru-RU" sz="2000" b="1" dirty="0" err="1" smtClean="0">
                <a:solidFill>
                  <a:srgbClr val="002060"/>
                </a:solidFill>
              </a:rPr>
              <a:t>джерелом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музичної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sz="2000" b="1" dirty="0" smtClean="0">
                <a:solidFill>
                  <a:srgbClr val="002060"/>
                </a:solidFill>
              </a:rPr>
              <a:t>, з </a:t>
            </a:r>
            <a:r>
              <a:rPr lang="ru-RU" sz="2000" b="1" dirty="0" err="1" smtClean="0">
                <a:solidFill>
                  <a:srgbClr val="002060"/>
                </a:solidFill>
              </a:rPr>
              <a:t>майстерністю</a:t>
            </a:r>
            <a:r>
              <a:rPr lang="ru-RU" sz="2000" b="1" dirty="0" smtClean="0">
                <a:solidFill>
                  <a:srgbClr val="002060"/>
                </a:solidFill>
              </a:rPr>
              <a:t> вокалу, </a:t>
            </a:r>
            <a:r>
              <a:rPr lang="ru-RU" sz="2000" b="1" dirty="0" err="1" smtClean="0">
                <a:solidFill>
                  <a:srgbClr val="002060"/>
                </a:solidFill>
              </a:rPr>
              <a:t>виховувати</a:t>
            </a:r>
            <a:r>
              <a:rPr lang="ru-RU" sz="2000" b="1" dirty="0" smtClean="0">
                <a:solidFill>
                  <a:srgbClr val="002060"/>
                </a:solidFill>
              </a:rPr>
              <a:t> культуру </a:t>
            </a:r>
            <a:r>
              <a:rPr lang="ru-RU" sz="2000" b="1" dirty="0" err="1" smtClean="0">
                <a:solidFill>
                  <a:srgbClr val="002060"/>
                </a:solidFill>
              </a:rPr>
              <a:t>поведінки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</a:t>
            </a:r>
            <a:r>
              <a:rPr lang="ru-RU" sz="2000" b="1" dirty="0" smtClean="0">
                <a:solidFill>
                  <a:srgbClr val="002060"/>
                </a:solidFill>
              </a:rPr>
              <a:t> час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співу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прослуховування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музики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навчати</a:t>
            </a:r>
            <a:r>
              <a:rPr lang="ru-RU" sz="2000" b="1" dirty="0" smtClean="0">
                <a:solidFill>
                  <a:srgbClr val="002060"/>
                </a:solidFill>
              </a:rPr>
              <a:t> правильно </a:t>
            </a:r>
            <a:r>
              <a:rPr lang="ru-RU" sz="2000" b="1" dirty="0" err="1" smtClean="0">
                <a:solidFill>
                  <a:srgbClr val="002060"/>
                </a:solidFill>
              </a:rPr>
              <a:t>вступати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брати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дихання</a:t>
            </a:r>
            <a:r>
              <a:rPr lang="ru-RU" sz="2000" b="1" dirty="0" smtClean="0">
                <a:solidFill>
                  <a:srgbClr val="002060"/>
                </a:solidFill>
              </a:rPr>
              <a:t>; </a:t>
            </a:r>
            <a:r>
              <a:rPr lang="ru-RU" sz="2000" b="1" dirty="0" err="1" smtClean="0">
                <a:solidFill>
                  <a:srgbClr val="002060"/>
                </a:solidFill>
              </a:rPr>
              <a:t>вчити</a:t>
            </a:r>
            <a:r>
              <a:rPr lang="ru-RU" sz="2000" b="1" dirty="0" smtClean="0">
                <a:solidFill>
                  <a:srgbClr val="002060"/>
                </a:solidFill>
              </a:rPr>
              <a:t> правильно вести себе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сцені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природнім</a:t>
            </a:r>
            <a:r>
              <a:rPr lang="ru-RU" sz="2000" b="1" dirty="0" smtClean="0">
                <a:solidFill>
                  <a:srgbClr val="002060"/>
                </a:solidFill>
              </a:rPr>
              <a:t> голосом, </a:t>
            </a:r>
            <a:r>
              <a:rPr lang="ru-RU" sz="2000" b="1" dirty="0" err="1" smtClean="0">
                <a:solidFill>
                  <a:srgbClr val="002060"/>
                </a:solidFill>
              </a:rPr>
              <a:t>емоційно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коррегувати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навик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вираження</a:t>
            </a:r>
            <a:r>
              <a:rPr lang="ru-RU" sz="2000" b="1" dirty="0" smtClean="0">
                <a:solidFill>
                  <a:srgbClr val="002060"/>
                </a:solidFill>
              </a:rPr>
              <a:t> на словах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своїх</a:t>
            </a:r>
            <a:r>
              <a:rPr lang="ru-RU" sz="2000" b="1" dirty="0" smtClean="0">
                <a:solidFill>
                  <a:srgbClr val="002060"/>
                </a:solidFill>
              </a:rPr>
              <a:t> думок,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пам'ять</a:t>
            </a:r>
            <a:r>
              <a:rPr lang="ru-RU" sz="2000" b="1" dirty="0" smtClean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музичний</a:t>
            </a:r>
            <a:r>
              <a:rPr lang="ru-RU" sz="2000" b="1" dirty="0" smtClean="0">
                <a:solidFill>
                  <a:srgbClr val="002060"/>
                </a:solidFill>
              </a:rPr>
              <a:t> слух.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2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19" y="2060848"/>
            <a:ext cx="9149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Наші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музичні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будні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425" y="2039323"/>
            <a:ext cx="850514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Наші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музичні</a:t>
            </a:r>
            <a:endParaRPr lang="ru-RU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будні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2" y="-171401"/>
            <a:ext cx="9151021" cy="12201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3" y="-147196"/>
            <a:ext cx="7848569" cy="52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94" y="-891480"/>
            <a:ext cx="9324528" cy="12432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17" y="2348880"/>
            <a:ext cx="7416317" cy="49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8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6" y="-243409"/>
            <a:ext cx="9358844" cy="12478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6" y="1700808"/>
            <a:ext cx="6012160" cy="40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49062" y="1883981"/>
            <a:ext cx="944213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Гармонія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душі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та </a:t>
            </a:r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пісні</a:t>
            </a:r>
            <a:r>
              <a:rPr lang="ru-RU" sz="6600" b="1" dirty="0">
                <a:ln/>
                <a:solidFill>
                  <a:schemeClr val="accent3"/>
                </a:solidFill>
              </a:rPr>
              <a:t> </a:t>
            </a:r>
            <a:r>
              <a:rPr lang="ru-RU" sz="6600" b="1" dirty="0" smtClean="0">
                <a:ln/>
                <a:solidFill>
                  <a:schemeClr val="accent3"/>
                </a:solidFill>
              </a:rPr>
              <a:t>–</a:t>
            </a:r>
          </a:p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600" b="1" dirty="0" err="1" smtClean="0">
                <a:ln/>
                <a:solidFill>
                  <a:schemeClr val="accent3"/>
                </a:solidFill>
              </a:rPr>
              <a:t>музичні</a:t>
            </a:r>
            <a:r>
              <a:rPr lang="ru-RU" sz="6600" b="1" dirty="0" smtClean="0">
                <a:ln/>
                <a:solidFill>
                  <a:schemeClr val="accent3"/>
                </a:solidFill>
              </a:rPr>
              <a:t> свята.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785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381"/>
            <a:ext cx="8136904" cy="54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98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Ultimate</dc:creator>
  <cp:lastModifiedBy>Ultimate</cp:lastModifiedBy>
  <cp:revision>6</cp:revision>
  <dcterms:created xsi:type="dcterms:W3CDTF">2018-01-23T16:15:27Z</dcterms:created>
  <dcterms:modified xsi:type="dcterms:W3CDTF">2018-01-23T17:01:07Z</dcterms:modified>
</cp:coreProperties>
</file>