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59" r:id="rId5"/>
    <p:sldId id="260" r:id="rId6"/>
    <p:sldId id="261" r:id="rId7"/>
    <p:sldId id="268" r:id="rId8"/>
    <p:sldId id="267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A054F3-340A-46E1-9321-670C3EEAD78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CB0087-5E12-4DAC-AA2F-C0E5E2E3A0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 rot="21102740">
            <a:off x="276367" y="642918"/>
            <a:ext cx="6438331" cy="128588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ПІЛОТНИЙ ПРОЕКТ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 rot="20885444">
            <a:off x="402739" y="2396182"/>
            <a:ext cx="6243850" cy="107157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" Школа  доктора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21079056">
            <a:off x="558601" y="4392738"/>
            <a:ext cx="4078343" cy="10001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Здоров`я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928934"/>
            <a:ext cx="3788959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579887" cy="645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tor\Рабочий стол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143512"/>
            <a:ext cx="2286004" cy="1504950"/>
          </a:xfrm>
          <a:prstGeom prst="rect">
            <a:avLst/>
          </a:prstGeom>
          <a:noFill/>
        </p:spPr>
      </p:pic>
      <p:pic>
        <p:nvPicPr>
          <p:cNvPr id="31747" name="Picture 3" descr="C:\Documents and Settings\Administrator\Рабочий стол\vitamin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81" y="217945"/>
            <a:ext cx="2644869" cy="285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4307" y="820449"/>
            <a:ext cx="6216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Формування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навичок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здорового способу 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8" y="3105835"/>
            <a:ext cx="7217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ТУРБОТА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ПРО 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ЗДОРОВ'Я - ЦЕ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НАЙВАЖЛИВІША  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ПРАЦЯ ВИХОВАТЕЛЯ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86" y="357166"/>
            <a:ext cx="8618794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6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3" y="0"/>
            <a:ext cx="9074727" cy="6643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154"/>
            <a:ext cx="9201150" cy="672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 descr="F:\ПАПКИ С ФОТО\школа доктора здоровье\IMG_0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5050693" cy="56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9922">
            <a:off x="5551330" y="1046517"/>
            <a:ext cx="3320896" cy="456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8940046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748511" cy="436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143248"/>
            <a:ext cx="3705914" cy="34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12776"/>
            <a:ext cx="4500594" cy="4235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14290"/>
            <a:ext cx="3403825" cy="2737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143248"/>
            <a:ext cx="3403825" cy="35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5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22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Franklin Gothic Book</vt:lpstr>
      <vt:lpstr>Franklin Gothic Medium</vt:lpstr>
      <vt:lpstr>Impact</vt:lpstr>
      <vt:lpstr>Monotype Corsiva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</cp:revision>
  <dcterms:created xsi:type="dcterms:W3CDTF">2018-01-12T22:52:35Z</dcterms:created>
  <dcterms:modified xsi:type="dcterms:W3CDTF">2018-01-16T15:30:56Z</dcterms:modified>
</cp:coreProperties>
</file>