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4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7712-746E-4377-B4D9-CC3BECA6D37C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8314F0C-467D-4DFD-8364-6C7842D78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7712-746E-4377-B4D9-CC3BECA6D37C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14F0C-467D-4DFD-8364-6C7842D78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7712-746E-4377-B4D9-CC3BECA6D37C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14F0C-467D-4DFD-8364-6C7842D78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7712-746E-4377-B4D9-CC3BECA6D37C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8314F0C-467D-4DFD-8364-6C7842D78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7712-746E-4377-B4D9-CC3BECA6D37C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14F0C-467D-4DFD-8364-6C7842D786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7712-746E-4377-B4D9-CC3BECA6D37C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14F0C-467D-4DFD-8364-6C7842D78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7712-746E-4377-B4D9-CC3BECA6D37C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8314F0C-467D-4DFD-8364-6C7842D786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7712-746E-4377-B4D9-CC3BECA6D37C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14F0C-467D-4DFD-8364-6C7842D78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7712-746E-4377-B4D9-CC3BECA6D37C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14F0C-467D-4DFD-8364-6C7842D78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7712-746E-4377-B4D9-CC3BECA6D37C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14F0C-467D-4DFD-8364-6C7842D78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7712-746E-4377-B4D9-CC3BECA6D37C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14F0C-467D-4DFD-8364-6C7842D786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AFC7712-746E-4377-B4D9-CC3BECA6D37C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8314F0C-467D-4DFD-8364-6C7842D786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357166"/>
            <a:ext cx="6858048" cy="132343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i="1" cap="none" spc="50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ПОРТФОЛ</a:t>
            </a:r>
            <a:r>
              <a:rPr lang="uk-UA" sz="4000" b="1" i="1" cap="none" spc="50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І</a:t>
            </a:r>
            <a:r>
              <a:rPr lang="ru-RU" sz="4000" b="1" i="1" cap="none" spc="50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  ВЧИТЕЛЯ</a:t>
            </a:r>
          </a:p>
          <a:p>
            <a:pPr algn="ctr"/>
            <a:r>
              <a:rPr lang="ru-RU" sz="4000" b="1" i="1" cap="none" spc="50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ПОЧАТКОВИХ  КЛАСІВ</a:t>
            </a:r>
            <a:endParaRPr lang="ru-RU" sz="4000" b="1" i="1" cap="none" spc="50" dirty="0">
              <a:ln w="1143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5357826"/>
            <a:ext cx="80462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Зігулі</a:t>
            </a:r>
            <a:r>
              <a:rPr lang="uk-UA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аталії Олександрівни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age (18).jpg"/>
          <p:cNvPicPr>
            <a:picLocks noChangeAspect="1"/>
          </p:cNvPicPr>
          <p:nvPr/>
        </p:nvPicPr>
        <p:blipFill>
          <a:blip r:embed="rId2"/>
          <a:srcRect l="20505" t="18254" r="14888" b="2381"/>
          <a:stretch>
            <a:fillRect/>
          </a:stretch>
        </p:blipFill>
        <p:spPr>
          <a:xfrm>
            <a:off x="3286116" y="1785926"/>
            <a:ext cx="2643206" cy="34476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Корекція дихання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559800"/>
            <a:ext cx="1413395" cy="1884527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2625" y="1450452"/>
            <a:ext cx="1779662" cy="237288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0272" y="1715817"/>
            <a:ext cx="1545636" cy="206084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6717" y="1453508"/>
            <a:ext cx="1995686" cy="266091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771" y="3964643"/>
            <a:ext cx="2056848" cy="27424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2651" y="4430235"/>
            <a:ext cx="1707654" cy="227687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2287" y="4281412"/>
            <a:ext cx="1824401" cy="2432535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  <p:extLst>
      <p:ext uri="{BB962C8B-B14F-4D97-AF65-F5344CB8AC3E}">
        <p14:creationId xmlns:p14="http://schemas.microsoft.com/office/powerpoint/2010/main" xmlns="" val="2464643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142852"/>
            <a:ext cx="71127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Загальні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відомості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142984"/>
            <a:ext cx="714380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Зігуля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Наталія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Олександрівна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06.07.1978</a:t>
            </a:r>
          </a:p>
          <a:p>
            <a:pPr algn="ctr"/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Трудовий стаж- 20 років</a:t>
            </a:r>
          </a:p>
          <a:p>
            <a:pPr algn="ctr"/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Педагогічний стаж- 7 років</a:t>
            </a:r>
          </a:p>
          <a:p>
            <a:pPr algn="ctr"/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Освіта: вища</a:t>
            </a:r>
          </a:p>
          <a:p>
            <a:pPr algn="ctr"/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Луганський національний  університет ім. Тараса Шевченка 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0232" y="285728"/>
            <a:ext cx="48419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Мета </a:t>
            </a:r>
            <a:r>
              <a:rPr lang="ru-RU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портфоліо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1714488"/>
            <a:ext cx="62151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rgbClr val="7030A0"/>
                </a:solidFill>
                <a:latin typeface="Monotype Corsiva" pitchFamily="66" charset="0"/>
              </a:rPr>
              <a:t>Портфоліо</a:t>
            </a:r>
            <a:r>
              <a:rPr lang="ru-RU" sz="3600" b="1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latin typeface="Monotype Corsiva" pitchFamily="66" charset="0"/>
              </a:rPr>
              <a:t>дозволяє</a:t>
            </a:r>
            <a:r>
              <a:rPr lang="ru-RU" sz="3600" b="1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latin typeface="Monotype Corsiva" pitchFamily="66" charset="0"/>
              </a:rPr>
              <a:t>враховувати</a:t>
            </a:r>
            <a:r>
              <a:rPr lang="ru-RU" sz="3600" b="1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latin typeface="Monotype Corsiva" pitchFamily="66" charset="0"/>
              </a:rPr>
              <a:t>результати</a:t>
            </a:r>
            <a:r>
              <a:rPr lang="ru-RU" sz="3600" b="1" dirty="0">
                <a:solidFill>
                  <a:srgbClr val="7030A0"/>
                </a:solidFill>
                <a:latin typeface="Monotype Corsiva" pitchFamily="66" charset="0"/>
              </a:rPr>
              <a:t>, </a:t>
            </a:r>
            <a:r>
              <a:rPr lang="ru-RU" sz="3600" b="1" dirty="0" err="1">
                <a:solidFill>
                  <a:srgbClr val="7030A0"/>
                </a:solidFill>
                <a:latin typeface="Monotype Corsiva" pitchFamily="66" charset="0"/>
              </a:rPr>
              <a:t>досягнуті</a:t>
            </a:r>
            <a:r>
              <a:rPr lang="ru-RU" sz="3600" b="1" dirty="0">
                <a:solidFill>
                  <a:srgbClr val="7030A0"/>
                </a:solidFill>
                <a:latin typeface="Monotype Corsiva" pitchFamily="66" charset="0"/>
              </a:rPr>
              <a:t> учителем в </a:t>
            </a:r>
            <a:r>
              <a:rPr lang="ru-RU" sz="3600" b="1" dirty="0" err="1">
                <a:solidFill>
                  <a:srgbClr val="7030A0"/>
                </a:solidFill>
                <a:latin typeface="Monotype Corsiva" pitchFamily="66" charset="0"/>
              </a:rPr>
              <a:t>навчанні</a:t>
            </a:r>
            <a:r>
              <a:rPr lang="ru-RU" sz="3600" b="1" dirty="0">
                <a:solidFill>
                  <a:srgbClr val="7030A0"/>
                </a:solidFill>
                <a:latin typeface="Monotype Corsiva" pitchFamily="66" charset="0"/>
              </a:rPr>
              <a:t> і </a:t>
            </a:r>
            <a:r>
              <a:rPr lang="ru-RU" sz="3600" b="1" dirty="0" err="1">
                <a:solidFill>
                  <a:srgbClr val="7030A0"/>
                </a:solidFill>
                <a:latin typeface="Monotype Corsiva" pitchFamily="66" charset="0"/>
              </a:rPr>
              <a:t>вихованні</a:t>
            </a:r>
            <a:r>
              <a:rPr lang="ru-RU" sz="3600" b="1" dirty="0">
                <a:solidFill>
                  <a:srgbClr val="7030A0"/>
                </a:solidFill>
                <a:latin typeface="Monotype Corsiva" pitchFamily="66" charset="0"/>
              </a:rPr>
              <a:t>, а </a:t>
            </a:r>
            <a:r>
              <a:rPr lang="ru-RU" sz="3600" b="1" dirty="0" err="1">
                <a:solidFill>
                  <a:srgbClr val="7030A0"/>
                </a:solidFill>
                <a:latin typeface="Monotype Corsiva" pitchFamily="66" charset="0"/>
              </a:rPr>
              <a:t>також</a:t>
            </a:r>
            <a:r>
              <a:rPr lang="ru-RU" sz="3600" b="1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latin typeface="Monotype Corsiva" pitchFamily="66" charset="0"/>
              </a:rPr>
              <a:t>простежити</a:t>
            </a: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latin typeface="Monotype Corsiva" pitchFamily="66" charset="0"/>
              </a:rPr>
              <a:t>творчу</a:t>
            </a:r>
            <a:r>
              <a:rPr lang="ru-RU" sz="3600" b="1" dirty="0">
                <a:solidFill>
                  <a:srgbClr val="7030A0"/>
                </a:solidFill>
                <a:latin typeface="Monotype Corsiva" pitchFamily="66" charset="0"/>
              </a:rPr>
              <a:t> і </a:t>
            </a:r>
            <a:r>
              <a:rPr lang="ru-RU" sz="3600" b="1" dirty="0" err="1" smtClean="0">
                <a:solidFill>
                  <a:srgbClr val="7030A0"/>
                </a:solidFill>
                <a:latin typeface="Monotype Corsiva" pitchFamily="66" charset="0"/>
              </a:rPr>
              <a:t>самоосвітню</a:t>
            </a: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latin typeface="Monotype Corsiva" pitchFamily="66" charset="0"/>
              </a:rPr>
              <a:t>діяльність</a:t>
            </a:r>
            <a:r>
              <a:rPr lang="ru-RU" sz="3600" b="1" dirty="0">
                <a:solidFill>
                  <a:srgbClr val="7030A0"/>
                </a:solidFill>
                <a:latin typeface="Monotype Corsiva" pitchFamily="66" charset="0"/>
              </a:rPr>
              <a:t> педагога.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0"/>
            <a:ext cx="498392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Моя школа </a:t>
            </a:r>
            <a:endParaRPr lang="ru-RU" sz="6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Рисунок 4" descr="ынтерна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7298"/>
            <a:ext cx="6109440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072198" y="1643050"/>
            <a:ext cx="284093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Місце</a:t>
            </a:r>
            <a:r>
              <a:rPr lang="ru-RU" sz="48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8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роботи</a:t>
            </a:r>
            <a:r>
              <a:rPr lang="ru-RU" sz="48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з 2011 року</a:t>
            </a:r>
            <a:endParaRPr lang="ru-RU" sz="4800" b="1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5214950"/>
            <a:ext cx="807249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Гірська обласна спеціальна загальноосвітня</a:t>
            </a:r>
          </a:p>
          <a:p>
            <a:pPr algn="ctr"/>
            <a:r>
              <a:rPr lang="uk-UA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школа-інтернат 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142852"/>
            <a:ext cx="81777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Моє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педагогічне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кредо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071546"/>
            <a:ext cx="7786742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«</a:t>
            </a:r>
            <a:r>
              <a:rPr lang="ru-RU" sz="32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Навчати</a:t>
            </a:r>
            <a:r>
              <a:rPr lang="ru-RU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  та </a:t>
            </a:r>
            <a:r>
              <a:rPr lang="ru-RU" sz="32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виховувати</a:t>
            </a:r>
            <a:r>
              <a:rPr lang="ru-RU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  так,  </a:t>
            </a:r>
            <a:r>
              <a:rPr lang="ru-RU" sz="32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щоб</a:t>
            </a:r>
            <a:r>
              <a:rPr lang="ru-RU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   у кожному </a:t>
            </a:r>
            <a:r>
              <a:rPr lang="ru-RU" sz="32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дитячому</a:t>
            </a:r>
            <a:r>
              <a:rPr lang="ru-RU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  </a:t>
            </a:r>
            <a:r>
              <a:rPr lang="ru-RU" sz="32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серці</a:t>
            </a:r>
            <a:r>
              <a:rPr lang="ru-RU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  </a:t>
            </a:r>
            <a:r>
              <a:rPr lang="ru-RU" sz="32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запалити</a:t>
            </a:r>
            <a:r>
              <a:rPr lang="ru-RU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  </a:t>
            </a:r>
            <a:r>
              <a:rPr lang="ru-RU" sz="32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вогник</a:t>
            </a:r>
            <a:r>
              <a:rPr lang="ru-RU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  </a:t>
            </a:r>
            <a:r>
              <a:rPr lang="ru-RU" sz="32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пізнання</a:t>
            </a:r>
            <a:r>
              <a:rPr lang="ru-RU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,  </a:t>
            </a:r>
            <a:endParaRPr lang="ru-RU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  <a:p>
            <a:r>
              <a:rPr lang="ru-RU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мислення</a:t>
            </a:r>
            <a:r>
              <a:rPr lang="ru-RU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, добра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». </a:t>
            </a:r>
            <a:r>
              <a:rPr lang="ru-RU" sz="3200" dirty="0"/>
              <a:t> </a:t>
            </a:r>
            <a:r>
              <a:rPr lang="ru-RU" sz="2800" b="1" dirty="0" err="1">
                <a:solidFill>
                  <a:srgbClr val="0070C0"/>
                </a:solidFill>
                <a:latin typeface="Monotype Corsiva" pitchFamily="66" charset="0"/>
              </a:rPr>
              <a:t>Вимогливість</a:t>
            </a:r>
            <a:r>
              <a:rPr lang="ru-RU" sz="2800" b="1" dirty="0">
                <a:solidFill>
                  <a:srgbClr val="0070C0"/>
                </a:solidFill>
                <a:latin typeface="Monotype Corsiva" pitchFamily="66" charset="0"/>
              </a:rPr>
              <a:t> до </a:t>
            </a:r>
            <a:r>
              <a:rPr lang="ru-RU" sz="2800" b="1" dirty="0" err="1">
                <a:solidFill>
                  <a:srgbClr val="0070C0"/>
                </a:solidFill>
                <a:latin typeface="Monotype Corsiva" pitchFamily="66" charset="0"/>
              </a:rPr>
              <a:t>учнів</a:t>
            </a:r>
            <a:r>
              <a:rPr lang="ru-RU" sz="2800" b="1" dirty="0">
                <a:solidFill>
                  <a:srgbClr val="0070C0"/>
                </a:solidFill>
                <a:latin typeface="Monotype Corsiva" pitchFamily="66" charset="0"/>
              </a:rPr>
              <a:t> у </a:t>
            </a:r>
            <a:r>
              <a:rPr lang="ru-RU" sz="2800" b="1" dirty="0" err="1">
                <a:solidFill>
                  <a:srgbClr val="0070C0"/>
                </a:solidFill>
                <a:latin typeface="Monotype Corsiva" pitchFamily="66" charset="0"/>
              </a:rPr>
              <a:t>поєднанні</a:t>
            </a:r>
            <a:r>
              <a:rPr lang="ru-RU" sz="2800" b="1" dirty="0">
                <a:solidFill>
                  <a:srgbClr val="0070C0"/>
                </a:solidFill>
                <a:latin typeface="Monotype Corsiva" pitchFamily="66" charset="0"/>
              </a:rPr>
              <a:t> з </a:t>
            </a:r>
            <a:r>
              <a:rPr lang="ru-RU" sz="2800" b="1" dirty="0" err="1">
                <a:solidFill>
                  <a:srgbClr val="0070C0"/>
                </a:solidFill>
                <a:latin typeface="Monotype Corsiva" pitchFamily="66" charset="0"/>
              </a:rPr>
              <a:t>повагою</a:t>
            </a:r>
            <a:r>
              <a:rPr lang="ru-RU" sz="2800" b="1" dirty="0">
                <a:solidFill>
                  <a:srgbClr val="0070C0"/>
                </a:solidFill>
                <a:latin typeface="Monotype Corsiva" pitchFamily="66" charset="0"/>
              </a:rPr>
              <a:t> до </a:t>
            </a:r>
            <a:r>
              <a:rPr lang="ru-RU" sz="2800" b="1" dirty="0" err="1">
                <a:solidFill>
                  <a:srgbClr val="0070C0"/>
                </a:solidFill>
                <a:latin typeface="Monotype Corsiva" pitchFamily="66" charset="0"/>
              </a:rPr>
              <a:t>їхньої</a:t>
            </a:r>
            <a:r>
              <a:rPr lang="ru-RU" sz="2800" b="1" dirty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Monotype Corsiva" pitchFamily="66" charset="0"/>
              </a:rPr>
              <a:t>особистості</a:t>
            </a:r>
            <a:r>
              <a:rPr lang="ru-RU" sz="2800" b="1" dirty="0">
                <a:solidFill>
                  <a:srgbClr val="0070C0"/>
                </a:solidFill>
                <a:latin typeface="Monotype Corsiva" pitchFamily="66" charset="0"/>
              </a:rPr>
              <a:t>.</a:t>
            </a:r>
            <a:endParaRPr lang="ru-RU" sz="28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2643182"/>
            <a:ext cx="52149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r>
              <a:rPr lang="uk-UA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ерб класу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 descr="1044219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488" y="3643314"/>
            <a:ext cx="2786082" cy="2867033"/>
          </a:xfrm>
          <a:prstGeom prst="ellipse">
            <a:avLst/>
          </a:prstGeom>
          <a:ln w="190500" cap="rnd">
            <a:solidFill>
              <a:srgbClr val="0070C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21394488-school-children-s-yellow-background-Place-for-text-Stock-Photo.jpg"/>
          <p:cNvPicPr/>
          <p:nvPr/>
        </p:nvPicPr>
        <p:blipFill>
          <a:blip r:embed="rId3" cstate="print"/>
          <a:srcRect r="-87" b="68434"/>
          <a:stretch>
            <a:fillRect/>
          </a:stretch>
        </p:blipFill>
        <p:spPr>
          <a:xfrm>
            <a:off x="3357554" y="3786190"/>
            <a:ext cx="1785950" cy="519113"/>
          </a:xfrm>
          <a:prstGeom prst="ellipse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357166"/>
            <a:ext cx="735811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Результати</a:t>
            </a:r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моєї</a:t>
            </a:r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педагогічної</a:t>
            </a:r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діяльності</a:t>
            </a:r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Рисунок 5" descr="Сертифікат-35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1714488"/>
            <a:ext cx="3424283" cy="4843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1670" y="285728"/>
            <a:ext cx="50867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Самоосвіта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285860"/>
            <a:ext cx="63579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Особливості ігрової діяльності </a:t>
            </a:r>
            <a:r>
              <a:rPr lang="uk-UA" b="1" dirty="0" smtClean="0"/>
              <a:t>молодших школярів </a:t>
            </a:r>
            <a:r>
              <a:rPr lang="uk-UA" b="1" dirty="0"/>
              <a:t>з загальним недорозвиненням </a:t>
            </a:r>
            <a:r>
              <a:rPr lang="uk-UA" b="1" dirty="0" smtClean="0"/>
              <a:t>мовлення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2143116"/>
            <a:ext cx="58579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Види порушень мовленнєвої сторони мовлення. Підбір вправ на корекцію кожного мовленнєвого порушення.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uk-UA" b="1" i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uk-UA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uk-UA" sz="2800" b="1" i="1" dirty="0">
              <a:latin typeface="Arial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4214818"/>
            <a:ext cx="54292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uk-UA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4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2967334"/>
            <a:ext cx="5857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/>
          </a:p>
          <a:p>
            <a:r>
              <a:rPr lang="ru-RU" b="1" i="1" dirty="0" smtClean="0"/>
              <a:t>Методика преподавания математики во вспомогательной школе</a:t>
            </a:r>
          </a:p>
          <a:p>
            <a:endParaRPr lang="uk-UA" b="1" i="1" dirty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71538" y="4071942"/>
            <a:ext cx="5786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/>
              <a:t>Методика навчання </a:t>
            </a:r>
            <a:r>
              <a:rPr lang="uk-UA" b="1" i="1" dirty="0" smtClean="0"/>
              <a:t>грамоти. </a:t>
            </a:r>
            <a:r>
              <a:rPr lang="uk-UA" b="1" i="1" dirty="0"/>
              <a:t>Характеристика сучасного методу навчання </a:t>
            </a:r>
            <a:r>
              <a:rPr lang="uk-UA" b="1" i="1" dirty="0" smtClean="0"/>
              <a:t>грамоти </a:t>
            </a:r>
            <a:r>
              <a:rPr lang="uk-UA" b="1" i="1" dirty="0"/>
              <a:t>і особливості його використання в допоміжній школі.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rgbClr val="C00000"/>
                </a:solidFill>
                <a:latin typeface="Monotype Corsiva" pitchFamily="66" charset="0"/>
              </a:rPr>
              <a:t>Мій  улюблений  клас</a:t>
            </a:r>
            <a:br>
              <a:rPr lang="uk-UA" sz="40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uk-UA" b="1" dirty="0" smtClean="0">
                <a:solidFill>
                  <a:srgbClr val="7030A0"/>
                </a:solidFill>
                <a:latin typeface="Monotype Corsiva" pitchFamily="66" charset="0"/>
              </a:rPr>
              <a:t>Шкільне   життя  класу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image (1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71612"/>
            <a:ext cx="3093508" cy="23201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age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642918"/>
            <a:ext cx="2751134" cy="2063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age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2214554"/>
            <a:ext cx="2714612" cy="20359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инвал.jpg"/>
          <p:cNvPicPr>
            <a:picLocks noChangeAspect="1"/>
          </p:cNvPicPr>
          <p:nvPr/>
        </p:nvPicPr>
        <p:blipFill>
          <a:blip r:embed="rId5" cstate="print"/>
          <a:srcRect l="14894" t="5674"/>
          <a:stretch>
            <a:fillRect/>
          </a:stretch>
        </p:blipFill>
        <p:spPr>
          <a:xfrm>
            <a:off x="5715008" y="4143380"/>
            <a:ext cx="2857488" cy="22324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фото027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57290" y="4500570"/>
            <a:ext cx="2876536" cy="2157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207932"/>
          </a:xfrm>
        </p:spPr>
        <p:txBody>
          <a:bodyPr>
            <a:normAutofit/>
          </a:bodyPr>
          <a:lstStyle/>
          <a:p>
            <a:r>
              <a:rPr lang="uk-UA" sz="3100" b="1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Здоров’язберігаючі технології</a:t>
            </a:r>
            <a:br>
              <a:rPr lang="uk-UA" sz="3100" b="1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100" b="1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+mn-lt"/>
                <a:cs typeface="Times New Roman" pitchFamily="18" charset="0"/>
              </a:rPr>
              <a:t>Розвиток моторики </a:t>
            </a:r>
            <a:r>
              <a:rPr lang="uk-UA" sz="3100" b="1" dirty="0" err="1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+mn-lt"/>
                <a:cs typeface="Times New Roman" pitchFamily="18" charset="0"/>
              </a:rPr>
              <a:t>кістей</a:t>
            </a:r>
            <a:r>
              <a:rPr lang="uk-UA" sz="3100" b="1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+mn-lt"/>
                <a:cs typeface="Times New Roman" pitchFamily="18" charset="0"/>
              </a:rPr>
              <a:t> рук і </a:t>
            </a:r>
            <a:r>
              <a:rPr lang="uk-UA" sz="3100" b="1" dirty="0" err="1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+mn-lt"/>
                <a:cs typeface="Times New Roman" pitchFamily="18" charset="0"/>
              </a:rPr>
              <a:t>пальц</a:t>
            </a:r>
            <a:r>
              <a:rPr lang="uk-UA" b="1" dirty="0" err="1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+mn-lt"/>
                <a:cs typeface="Times New Roman" pitchFamily="18" charset="0"/>
              </a:rPr>
              <a:t>ІВ</a:t>
            </a:r>
            <a:endParaRPr lang="ru-RU" b="1" dirty="0">
              <a:ln>
                <a:solidFill>
                  <a:srgbClr val="7030A0"/>
                </a:solidFill>
              </a:ln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4" name="Содержимое 3" descr="080920158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0987" y="1665132"/>
            <a:ext cx="1729097" cy="2305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фото00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4295730"/>
            <a:ext cx="1775222" cy="2366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фото01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56244" y="1665133"/>
            <a:ext cx="1757362" cy="23431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фото01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27652" y="4785806"/>
            <a:ext cx="2214546" cy="1660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150920159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0026" y="4352887"/>
            <a:ext cx="1732354" cy="2309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1609201593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59224" y="4378015"/>
            <a:ext cx="1857370" cy="24764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 descr="06102015101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41720" y="1589353"/>
            <a:ext cx="1785932" cy="2381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108" b="20506"/>
          <a:stretch/>
        </p:blipFill>
        <p:spPr>
          <a:xfrm>
            <a:off x="554125" y="1916143"/>
            <a:ext cx="2064402" cy="218573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212</TotalTime>
  <Words>135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Мій  улюблений  клас Шкільне   життя  класу</vt:lpstr>
      <vt:lpstr>Здоров’язберігаючі технології Розвиток моторики кістей рук і пальцІВ</vt:lpstr>
      <vt:lpstr>Корекція дихання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22</cp:revision>
  <dcterms:created xsi:type="dcterms:W3CDTF">2018-01-14T15:07:00Z</dcterms:created>
  <dcterms:modified xsi:type="dcterms:W3CDTF">2018-01-18T21:45:27Z</dcterms:modified>
</cp:coreProperties>
</file>