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6"/>
  </p:notesMasterIdLst>
  <p:sldIdLst>
    <p:sldId id="307" r:id="rId2"/>
    <p:sldId id="257" r:id="rId3"/>
    <p:sldId id="259" r:id="rId4"/>
    <p:sldId id="274" r:id="rId5"/>
    <p:sldId id="266" r:id="rId6"/>
    <p:sldId id="267" r:id="rId7"/>
    <p:sldId id="304" r:id="rId8"/>
    <p:sldId id="305" r:id="rId9"/>
    <p:sldId id="268" r:id="rId10"/>
    <p:sldId id="269" r:id="rId11"/>
    <p:sldId id="270" r:id="rId12"/>
    <p:sldId id="271" r:id="rId13"/>
    <p:sldId id="273" r:id="rId14"/>
    <p:sldId id="29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BA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1" autoAdjust="0"/>
    <p:restoredTop sz="94660"/>
  </p:normalViewPr>
  <p:slideViewPr>
    <p:cSldViewPr>
      <p:cViewPr varScale="1">
        <p:scale>
          <a:sx n="68" d="100"/>
          <a:sy n="68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2625-4B40-4926-A37E-D0FD53CB4A4A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96D21-9303-4B8D-A979-828D8B5559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diodaoshop.ru/wp-content/uploads/2016/08/e84584d0265f55caa4b9b63d3597e6f6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200800" cy="403244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Використання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інноваційних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методів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прийомів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корекційній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роботі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дітьми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особливими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освітніми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потребами 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509120"/>
            <a:ext cx="7488832" cy="1944216"/>
          </a:xfrm>
        </p:spPr>
        <p:txBody>
          <a:bodyPr numCol="1"/>
          <a:lstStyle/>
          <a:p>
            <a:pPr algn="r">
              <a:buNone/>
            </a:pPr>
            <a:r>
              <a:rPr lang="uk-UA" sz="2000" b="1" dirty="0" smtClean="0">
                <a:solidFill>
                  <a:srgbClr val="7030A0"/>
                </a:solidFill>
              </a:rPr>
              <a:t>Матеріал підготувала: </a:t>
            </a:r>
            <a:r>
              <a:rPr lang="uk-UA" sz="2000" b="1" dirty="0" smtClean="0">
                <a:solidFill>
                  <a:srgbClr val="7030A0"/>
                </a:solidFill>
              </a:rPr>
              <a:t>вчитель-логопед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uk-UA" sz="2000" b="1" dirty="0" smtClean="0">
                <a:solidFill>
                  <a:srgbClr val="7030A0"/>
                </a:solidFill>
              </a:rPr>
              <a:t>Гірської обласної </a:t>
            </a:r>
            <a:r>
              <a:rPr lang="uk-UA" sz="2000" b="1" dirty="0" smtClean="0">
                <a:solidFill>
                  <a:srgbClr val="7030A0"/>
                </a:solidFill>
              </a:rPr>
              <a:t>спеціальної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 err="1" smtClean="0">
                <a:solidFill>
                  <a:srgbClr val="7030A0"/>
                </a:solidFill>
              </a:rPr>
              <a:t>загальноосвітньоїшколи-інтернату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r>
              <a:rPr lang="uk-UA" sz="2000" b="1" dirty="0" smtClean="0">
                <a:solidFill>
                  <a:srgbClr val="7030A0"/>
                </a:solidFill>
              </a:rPr>
              <a:t> </a:t>
            </a:r>
            <a:r>
              <a:rPr lang="uk-UA" sz="2000" b="1" dirty="0" err="1" smtClean="0">
                <a:solidFill>
                  <a:srgbClr val="7030A0"/>
                </a:solidFill>
              </a:rPr>
              <a:t>Бершанська</a:t>
            </a:r>
            <a:r>
              <a:rPr lang="uk-UA" sz="2000" b="1" dirty="0" smtClean="0">
                <a:solidFill>
                  <a:srgbClr val="7030A0"/>
                </a:solidFill>
              </a:rPr>
              <a:t> С. М.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4482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Розвиток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мовленнєвого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дихання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DSC02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522996" y="1093628"/>
            <a:ext cx="6087772" cy="4565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7296" y="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Гра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Пошук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скарбів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»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DSC02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683901" y="1940835"/>
            <a:ext cx="3648405" cy="2736304"/>
          </a:xfrm>
          <a:prstGeom prst="rect">
            <a:avLst/>
          </a:prstGeom>
        </p:spPr>
      </p:pic>
      <p:pic>
        <p:nvPicPr>
          <p:cNvPr id="6" name="Рисунок 5" descr="DSC02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10" y="836712"/>
            <a:ext cx="4224469" cy="3168352"/>
          </a:xfrm>
          <a:prstGeom prst="rect">
            <a:avLst/>
          </a:prstGeom>
        </p:spPr>
      </p:pic>
      <p:pic>
        <p:nvPicPr>
          <p:cNvPr id="4" name="Рисунок 3" descr="DSC02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138259" y="3950973"/>
            <a:ext cx="3023658" cy="226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1684534"/>
            <a:ext cx="8172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50505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427984" y="4177823"/>
            <a:ext cx="45365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Така коробка дозволить дитині  розвинути моторні навички  і урізноманітнити досвід тактильних відчуттів: дитина чіпає, досліджує, пересипає, закопує, відкопує, переливає і звичайно просто  грає  предметами з коробки.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1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372200" y="942690"/>
            <a:ext cx="2160240" cy="2308324"/>
          </a:xfrm>
          <a:prstGeom prst="rect">
            <a:avLst/>
          </a:prstGeom>
          <a:solidFill>
            <a:srgbClr val="F7F7F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uk-UA" sz="3600" b="1" dirty="0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Сенсорна коробка з кульками «</a:t>
            </a:r>
            <a:r>
              <a:rPr lang="en-US" sz="3600" b="1" dirty="0" err="1" smtClean="0">
                <a:solidFill>
                  <a:srgbClr val="00B0F0"/>
                </a:solidFill>
                <a:latin typeface="Monotype Corsiva" pitchFamily="66" charset="0"/>
              </a:rPr>
              <a:t>orbeez</a:t>
            </a:r>
            <a:r>
              <a:rPr lang="uk-UA" sz="3600" b="1" dirty="0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3600" b="1" dirty="0" smtClean="0">
                <a:solidFill>
                  <a:schemeClr val="accent1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Рисунок 5" descr="DSC024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99255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628800"/>
            <a:ext cx="7327726" cy="4032448"/>
          </a:xfrm>
        </p:spPr>
        <p:txBody>
          <a:bodyPr/>
          <a:lstStyle/>
          <a:p>
            <a:pPr algn="ctr"/>
            <a:r>
              <a:rPr lang="uk-UA" sz="8000" dirty="0" smtClean="0">
                <a:solidFill>
                  <a:srgbClr val="7030A0"/>
                </a:solidFill>
              </a:rPr>
              <a:t>Дякую за увагу!</a:t>
            </a:r>
            <a:br>
              <a:rPr lang="uk-UA" sz="8000" dirty="0" smtClean="0">
                <a:solidFill>
                  <a:srgbClr val="7030A0"/>
                </a:solidFill>
              </a:rPr>
            </a:br>
            <a:r>
              <a:rPr lang="uk-UA" sz="8000" dirty="0" smtClean="0">
                <a:solidFill>
                  <a:srgbClr val="7030A0"/>
                </a:solidFill>
              </a:rPr>
              <a:t/>
            </a:r>
            <a:br>
              <a:rPr lang="uk-UA" sz="8000" dirty="0" smtClean="0">
                <a:solidFill>
                  <a:srgbClr val="7030A0"/>
                </a:solidFill>
              </a:rPr>
            </a:br>
            <a:endParaRPr lang="ru-RU" sz="8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196752"/>
            <a:ext cx="788436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Диво-кульки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orbeez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!»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гидрогелевые шарики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5760640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04664"/>
            <a:ext cx="6336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Гідрогель</a:t>
            </a:r>
            <a:r>
              <a:rPr lang="ru-RU" sz="3600" b="1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Monotype Corsiva" pitchFamily="66" charset="0"/>
              </a:rPr>
              <a:t>(</a:t>
            </a:r>
            <a:r>
              <a:rPr lang="en-US" sz="3600" b="1" dirty="0" err="1" smtClean="0">
                <a:solidFill>
                  <a:srgbClr val="00B0F0"/>
                </a:solidFill>
                <a:latin typeface="Monotype Corsiva" pitchFamily="66" charset="0"/>
              </a:rPr>
              <a:t>orbeez</a:t>
            </a:r>
            <a:r>
              <a:rPr lang="en-US" sz="3600" b="1" dirty="0" smtClean="0">
                <a:solidFill>
                  <a:srgbClr val="00B0F0"/>
                </a:solidFill>
                <a:latin typeface="Monotype Corsiva" pitchFamily="66" charset="0"/>
              </a:rPr>
              <a:t>)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–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це полімер, що утримує вологу, є екологічно безпечним препаратом, не токсичний як  для  рослин, так і  для людини. При роботі  з </a:t>
            </a:r>
            <a:r>
              <a:rPr lang="uk-UA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гідрогелем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не потрібні  індивідуальні  засоби  захисту.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гидрогель цветной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152"/>
            <a:ext cx="2232248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84584d0265f55caa4b9b63d3597e6f6">
            <a:hlinkClick r:id="rId2"/>
          </p:cNvPr>
          <p:cNvPicPr/>
          <p:nvPr/>
        </p:nvPicPr>
        <p:blipFill>
          <a:blip r:embed="rId3" cstate="print"/>
          <a:srcRect l="6209" t="16679" r="6536" b="14151"/>
          <a:stretch>
            <a:fillRect/>
          </a:stretch>
        </p:blipFill>
        <p:spPr bwMode="auto">
          <a:xfrm>
            <a:off x="2627784" y="2996952"/>
            <a:ext cx="55446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03648" y="764704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Вивчення  кольорів з кульками</a:t>
            </a:r>
            <a:r>
              <a:rPr lang="en-US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orbeez</a:t>
            </a:r>
            <a:r>
              <a:rPr lang="uk-UA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3600" dirty="0" smtClean="0"/>
              <a:t> </a:t>
            </a:r>
          </a:p>
          <a:p>
            <a:pPr algn="ctr"/>
            <a:r>
              <a:rPr lang="uk-UA" sz="2800" dirty="0" smtClean="0"/>
              <a:t>Попросіть дитину назвати колір кожної виловленої ним кульки і розкласти кульки кожного кольору по окремих  контейнерах.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НАНО шарики фото\DSCN7254.JPG"/>
          <p:cNvPicPr>
            <a:picLocks noChangeAspect="1" noChangeArrowheads="1"/>
          </p:cNvPicPr>
          <p:nvPr/>
        </p:nvPicPr>
        <p:blipFill>
          <a:blip r:embed="rId2" cstate="print"/>
          <a:srcRect l="12146" r="11088"/>
          <a:stretch>
            <a:fillRect/>
          </a:stretch>
        </p:blipFill>
        <p:spPr bwMode="auto">
          <a:xfrm>
            <a:off x="179512" y="188640"/>
            <a:ext cx="4320480" cy="42210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332656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Гра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Збери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ягідки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DSC02438.JPG"/>
          <p:cNvPicPr>
            <a:picLocks noChangeAspect="1"/>
          </p:cNvPicPr>
          <p:nvPr/>
        </p:nvPicPr>
        <p:blipFill>
          <a:blip r:embed="rId3" cstate="print"/>
          <a:srcRect l="6349" r="6349"/>
          <a:stretch>
            <a:fillRect/>
          </a:stretch>
        </p:blipFill>
        <p:spPr>
          <a:xfrm>
            <a:off x="4572000" y="2625838"/>
            <a:ext cx="4320480" cy="3711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7784" y="54868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Гра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« Прикрась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ялинку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age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3402378" cy="4608512"/>
          </a:xfrm>
          <a:prstGeom prst="rect">
            <a:avLst/>
          </a:prstGeom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53009" y="2051847"/>
            <a:ext cx="4536504" cy="3402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365125"/>
            <a:ext cx="4176464" cy="2415803"/>
          </a:xfrm>
        </p:spPr>
        <p:txBody>
          <a:bodyPr/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Гра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 «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Ґудзик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для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Сніговичка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»;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«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Прикраськрась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пиріг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4" name="Содержимое 3" descr="image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56994" y="1079310"/>
            <a:ext cx="4245041" cy="3183781"/>
          </a:xfrm>
        </p:spPr>
      </p:pic>
      <p:pic>
        <p:nvPicPr>
          <p:cNvPr id="5" name="Рисунок 4" descr="image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852936"/>
            <a:ext cx="3694564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"/>
            <a:ext cx="5311502" cy="112474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Гра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  <a:ea typeface="+mn-ea"/>
                <a:cs typeface="+mn-cs"/>
              </a:rPr>
              <a:t> «Кульки-заплатки»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4" name="Содержимое 3" descr="DSC02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124744"/>
            <a:ext cx="3552394" cy="2664296"/>
          </a:xfrm>
        </p:spPr>
      </p:pic>
      <p:pic>
        <p:nvPicPr>
          <p:cNvPr id="5" name="Рисунок 4" descr="DSC02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39" y="1124744"/>
            <a:ext cx="3552395" cy="2664296"/>
          </a:xfrm>
          <a:prstGeom prst="rect">
            <a:avLst/>
          </a:prstGeom>
        </p:spPr>
      </p:pic>
      <p:pic>
        <p:nvPicPr>
          <p:cNvPr id="6" name="Рисунок 5" descr="DSC02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3528392" cy="2646294"/>
          </a:xfrm>
          <a:prstGeom prst="rect">
            <a:avLst/>
          </a:prstGeom>
        </p:spPr>
      </p:pic>
      <p:pic>
        <p:nvPicPr>
          <p:cNvPr id="7" name="Рисунок 6" descr="DSC024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861048"/>
            <a:ext cx="3528392" cy="26462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76470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Гра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«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Збери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намисто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DSC02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928096" cy="3696072"/>
          </a:xfrm>
          <a:prstGeom prst="rect">
            <a:avLst/>
          </a:prstGeom>
        </p:spPr>
      </p:pic>
      <p:pic>
        <p:nvPicPr>
          <p:cNvPr id="6" name="Рисунок 5" descr="DSC02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03981" y="2444891"/>
            <a:ext cx="4800534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5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115</Template>
  <TotalTime>844</TotalTime>
  <Words>123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115</vt:lpstr>
      <vt:lpstr>«Використання  інноваційних методів та прийомів в  корекційній роботі з дітьми з особливими освітніми потребами »</vt:lpstr>
      <vt:lpstr>Слайд 2</vt:lpstr>
      <vt:lpstr>Слайд 3</vt:lpstr>
      <vt:lpstr>Слайд 4</vt:lpstr>
      <vt:lpstr>Слайд 5</vt:lpstr>
      <vt:lpstr>Слайд 6</vt:lpstr>
      <vt:lpstr>Гра « Ґудзик для Сніговичка»;   «Прикраськрась пиріг»</vt:lpstr>
      <vt:lpstr> Гра «Кульки-заплатки»</vt:lpstr>
      <vt:lpstr>Слайд 9</vt:lpstr>
      <vt:lpstr>Слайд 10</vt:lpstr>
      <vt:lpstr>Слайд 11</vt:lpstr>
      <vt:lpstr>Слайд 12</vt:lpstr>
      <vt:lpstr>Слайд 13</vt:lpstr>
      <vt:lpstr>Дякую за увагу!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я</cp:lastModifiedBy>
  <cp:revision>50</cp:revision>
  <dcterms:created xsi:type="dcterms:W3CDTF">2015-11-11T08:24:51Z</dcterms:created>
  <dcterms:modified xsi:type="dcterms:W3CDTF">2018-01-12T14:42:51Z</dcterms:modified>
</cp:coreProperties>
</file>