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uk-UA" b="1" dirty="0" smtClean="0">
                <a:ln w="635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Рідний край . Місто де ми живемо. Визначні </a:t>
            </a:r>
            <a:r>
              <a:rPr lang="uk-UA" b="1" dirty="0" err="1" smtClean="0">
                <a:ln w="635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пам</a:t>
            </a:r>
            <a:r>
              <a:rPr lang="en-US" b="1" dirty="0" smtClean="0">
                <a:ln w="635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’</a:t>
            </a:r>
            <a:r>
              <a:rPr lang="uk-UA" b="1" dirty="0" smtClean="0">
                <a:ln w="6350"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ятки.</a:t>
            </a:r>
            <a:endParaRPr lang="ru-RU" b="1" dirty="0">
              <a:ln w="6350">
                <a:solidFill>
                  <a:srgbClr val="7030A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509120"/>
            <a:ext cx="6623744" cy="864096"/>
          </a:xfrm>
          <a:solidFill>
            <a:schemeClr val="accent1"/>
          </a:solidFill>
          <a:ln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                          </a:t>
            </a:r>
            <a:r>
              <a:rPr lang="uk-UA" sz="2600" b="1" dirty="0" smtClean="0">
                <a:solidFill>
                  <a:srgbClr val="7030A0"/>
                </a:solidFill>
              </a:rPr>
              <a:t>Підготувала     вчитель  3Б кл . </a:t>
            </a:r>
            <a:r>
              <a:rPr lang="uk-UA" sz="2600" b="1" dirty="0" err="1" smtClean="0">
                <a:solidFill>
                  <a:srgbClr val="7030A0"/>
                </a:solidFill>
              </a:rPr>
              <a:t>Корчкова</a:t>
            </a:r>
            <a:r>
              <a:rPr lang="uk-UA" sz="2600" b="1" dirty="0" smtClean="0">
                <a:solidFill>
                  <a:srgbClr val="7030A0"/>
                </a:solidFill>
              </a:rPr>
              <a:t> Л.О</a:t>
            </a:r>
            <a:r>
              <a:rPr lang="uk-UA" b="1" dirty="0" smtClean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980728"/>
            <a:ext cx="1306488" cy="6857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68344" y="5733256"/>
            <a:ext cx="1018456" cy="721552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куточку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подобається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бувати?Чому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Намалюйте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улюблене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C:\Users\SAMSUNG\Desktop\7f81518afe6df61d8ae83dcafcc820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96952"/>
            <a:ext cx="4471702" cy="3024336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</p:pic>
      <p:sp>
        <p:nvSpPr>
          <p:cNvPr id="6" name="Прямоугольник 5"/>
          <p:cNvSpPr/>
          <p:nvPr/>
        </p:nvSpPr>
        <p:spPr>
          <a:xfrm>
            <a:off x="251520" y="278092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Скажіть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живете? Як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ваше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Розкажіть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вулиць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Яка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Чим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села?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вулицях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села?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56992"/>
            <a:ext cx="45783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2852936"/>
            <a:ext cx="1522512" cy="6137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52320" y="5085184"/>
            <a:ext cx="1234480" cy="136962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цікавий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друже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придивись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небі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жовте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коло,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домом – сад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школа,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Живи,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дорослішай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вчись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Дивись на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квіти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дерева,</a:t>
            </a:r>
          </a:p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Вивчай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комах,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станеш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кращим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напевно,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підеш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сміливо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певно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пам’ятай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один!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 тобою вся твоя родина: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Батьки,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бабусі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діди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 тобою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друзі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Батьківщина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уперед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друже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йди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Памятай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:ЛЮБИ СВІЙ КРАЙ !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399032"/>
          </a:xfrm>
        </p:spPr>
        <p:txBody>
          <a:bodyPr/>
          <a:lstStyle/>
          <a:p>
            <a:r>
              <a:rPr lang="uk-UA" b="1" dirty="0" smtClean="0"/>
              <a:t>        Дякую за увагу!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20272" y="5301208"/>
            <a:ext cx="1666528" cy="115360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980728"/>
            <a:ext cx="658416" cy="6857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40352" y="5661248"/>
            <a:ext cx="946448" cy="79356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7293920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«Яка стежка </a:t>
            </a:r>
            <a:r>
              <a:rPr lang="ru-RU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найкраща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Засперечались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одного разу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яка стежка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найкраща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– До магазину, – там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цукерки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– там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– там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купатись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 садок, – там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повно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яблук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груш.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у поле, – там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широкий.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Додому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                                                              До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рідного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дому!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C:\Users\SAMSUNG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498193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980728"/>
            <a:ext cx="658416" cy="6857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24328" y="5445224"/>
            <a:ext cx="1162472" cy="100958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88640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великою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любов’ю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душевним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трепетом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згадує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 вона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промайнуло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дивосвітом-казкою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материнською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ласкою у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затишній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батьківській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оселі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То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родинне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вогнище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маленька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батьківщина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Picture 1" descr="C:\Users\SAMSUNG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21088"/>
            <a:ext cx="3600400" cy="2439831"/>
          </a:xfrm>
          <a:prstGeom prst="rect">
            <a:avLst/>
          </a:prstGeom>
          <a:scene3d>
            <a:camera prst="obliqueTopLeft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2360" y="1052736"/>
            <a:ext cx="874440" cy="6137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6336" y="5589240"/>
            <a:ext cx="1090464" cy="86556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«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»</a:t>
            </a:r>
          </a:p>
          <a:p>
            <a:endParaRPr lang="uk-UA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uk-UA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76873"/>
            <a:ext cx="8881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чарує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наш         (Наш  край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чарує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481" name="Picture 1" descr="C:\Users\SAMSUNG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8280920" cy="3244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6376" y="908720"/>
            <a:ext cx="730424" cy="7578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08304" y="5373216"/>
            <a:ext cx="1378496" cy="1081592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79531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вас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край?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01008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Земля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Батьки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Родина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Небо 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край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Річка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 descr="C:\Users\SAMSUNG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2993796" cy="2592288"/>
          </a:xfrm>
          <a:prstGeom prst="rect">
            <a:avLst/>
          </a:prstGeom>
          <a:noFill/>
        </p:spPr>
      </p:pic>
      <p:pic>
        <p:nvPicPr>
          <p:cNvPr id="19458" name="Picture 2" descr="C:\Users\SAMSUNG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429000"/>
            <a:ext cx="5617917" cy="3096344"/>
          </a:xfrm>
          <a:prstGeom prst="rect">
            <a:avLst/>
          </a:prstGeom>
          <a:noFill/>
        </p:spPr>
      </p:pic>
      <p:pic>
        <p:nvPicPr>
          <p:cNvPr id="19459" name="Picture 3" descr="C:\Users\SAMSUNG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980728"/>
            <a:ext cx="5616624" cy="2707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1052736"/>
            <a:ext cx="658416" cy="6137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68344" y="5445224"/>
            <a:ext cx="1018456" cy="100958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476672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край —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 ми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народилися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живемо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рідний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край.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яка не любила б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де народилась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виросла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здійснимо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заочну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рушаємо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моя країна - Самое интересное в блог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43711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980728"/>
            <a:ext cx="658416" cy="6857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6336" y="5445224"/>
            <a:ext cx="1090464" cy="100958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Перша наша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зупинка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 Центральна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вулиця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будівля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ради ,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міська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бібліотека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центральної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тому вони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німими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свідками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вулиць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C:\Users\SAMSUNG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861048"/>
            <a:ext cx="4728945" cy="25907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653136"/>
            <a:ext cx="4600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живете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4368" y="1052736"/>
            <a:ext cx="802432" cy="6137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52320" y="5229200"/>
            <a:ext cx="1234480" cy="122560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60648"/>
            <a:ext cx="6915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Зупинка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3"/>
            <a:ext cx="39083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слово»: </a:t>
            </a:r>
          </a:p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uk-UA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,Т,Ш,Х   </a:t>
            </a:r>
          </a:p>
          <a:p>
            <a:endParaRPr lang="uk-UA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(ШАХТА)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шахта дала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лікарня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міліція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Директор шахты &quot;Горская&quot; рассказал о сложившейся сложной ситуаци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215" y="980728"/>
            <a:ext cx="3500429" cy="19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8344" y="764704"/>
            <a:ext cx="1018456" cy="90182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24328" y="5301208"/>
            <a:ext cx="1162472" cy="115360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8640"/>
            <a:ext cx="8134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Зупинка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Культурно-освітні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34076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дитячий 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садочок,спортивна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музична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 descr="C:\Users\SAMSUNG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33056"/>
            <a:ext cx="393618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319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Рідний край . Місто де ми живемо. Визначні пам’ятки.</vt:lpstr>
      <vt:lpstr>                     </vt:lpstr>
      <vt:lpstr>                   </vt:lpstr>
      <vt:lpstr>       </vt:lpstr>
      <vt:lpstr>    </vt:lpstr>
      <vt:lpstr>                          </vt:lpstr>
      <vt:lpstr>           </vt:lpstr>
      <vt:lpstr>       </vt:lpstr>
      <vt:lpstr>          </vt:lpstr>
      <vt:lpstr>     </vt:lpstr>
      <vt:lpstr>       </vt:lpstr>
      <vt:lpstr>        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Рідний край . Місто де ми живемо. Визначні пам’ятки.</dc:title>
  <dc:creator>SAMSUNG</dc:creator>
  <cp:lastModifiedBy>Пользователь Windows</cp:lastModifiedBy>
  <cp:revision>14</cp:revision>
  <dcterms:created xsi:type="dcterms:W3CDTF">2020-04-03T16:57:57Z</dcterms:created>
  <dcterms:modified xsi:type="dcterms:W3CDTF">2020-04-03T19:47:05Z</dcterms:modified>
</cp:coreProperties>
</file>