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3" r:id="rId4"/>
    <p:sldId id="258" r:id="rId5"/>
    <p:sldId id="262" r:id="rId6"/>
    <p:sldId id="264" r:id="rId7"/>
    <p:sldId id="257" r:id="rId8"/>
    <p:sldId id="270" r:id="rId9"/>
    <p:sldId id="279" r:id="rId10"/>
    <p:sldId id="260" r:id="rId11"/>
    <p:sldId id="278" r:id="rId12"/>
    <p:sldId id="267" r:id="rId13"/>
    <p:sldId id="275" r:id="rId14"/>
    <p:sldId id="27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593" autoAdjust="0"/>
    <p:restoredTop sz="94660"/>
  </p:normalViewPr>
  <p:slideViewPr>
    <p:cSldViewPr>
      <p:cViewPr varScale="1">
        <p:scale>
          <a:sx n="68" d="100"/>
          <a:sy n="68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380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86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1610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BC36DCC-8E10-4732-95A2-729D5CAC8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7456115"/>
      </p:ext>
    </p:extLst>
  </p:cSld>
  <p:clrMapOvr>
    <a:masterClrMapping/>
  </p:clrMapOvr>
  <p:transition spd="med" advClick="0" advTm="2000">
    <p:strip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7A64868-B791-40DA-8033-1CAF370F4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7025211"/>
      </p:ext>
    </p:extLst>
  </p:cSld>
  <p:clrMapOvr>
    <a:masterClrMapping/>
  </p:clrMapOvr>
  <p:transition spd="med" advClick="0" advTm="2000">
    <p:strip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99B733-4DBE-4D11-B7F3-071CAA697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8243432"/>
      </p:ext>
    </p:extLst>
  </p:cSld>
  <p:clrMapOvr>
    <a:masterClrMapping/>
  </p:clrMapOvr>
  <p:transition spd="med" advClick="0" advTm="2000">
    <p:strip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FB31D16-887B-4693-924D-7CC4DF6A4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5803546"/>
      </p:ext>
    </p:extLst>
  </p:cSld>
  <p:clrMapOvr>
    <a:masterClrMapping/>
  </p:clrMapOvr>
  <p:transition spd="med" advClick="0" advTm="2000">
    <p:strip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A3582F1-37B2-4A2E-8014-64C03732F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4230324"/>
      </p:ext>
    </p:extLst>
  </p:cSld>
  <p:clrMapOvr>
    <a:masterClrMapping/>
  </p:clrMapOvr>
  <p:transition spd="med" advClick="0" advTm="2000">
    <p:strip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3684BF8-E9A9-49FE-AA24-787279841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4302396"/>
      </p:ext>
    </p:extLst>
  </p:cSld>
  <p:clrMapOvr>
    <a:masterClrMapping/>
  </p:clrMapOvr>
  <p:transition spd="med" advClick="0" advTm="2000">
    <p:strip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4E65905-F285-48A6-9AED-A1C0C9C9E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9611507"/>
      </p:ext>
    </p:extLst>
  </p:cSld>
  <p:clrMapOvr>
    <a:masterClrMapping/>
  </p:clrMapOvr>
  <p:transition spd="med" advClick="0" advTm="2000">
    <p:strip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CE6645E-B589-4F31-B1B3-9393F2F12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7137005"/>
      </p:ext>
    </p:extLst>
  </p:cSld>
  <p:clrMapOvr>
    <a:masterClrMapping/>
  </p:clrMapOvr>
  <p:transition spd="med" advClick="0" advTm="2000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0345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CDD6A16-279D-4AD7-87DD-B7FFDE114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6155595"/>
      </p:ext>
    </p:extLst>
  </p:cSld>
  <p:clrMapOvr>
    <a:masterClrMapping/>
  </p:clrMapOvr>
  <p:transition spd="med" advClick="0" advTm="2000">
    <p:strip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4316FD-3B84-4AFD-A34A-B3F0F0BBE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0035912"/>
      </p:ext>
    </p:extLst>
  </p:cSld>
  <p:clrMapOvr>
    <a:masterClrMapping/>
  </p:clrMapOvr>
  <p:transition spd="med" advClick="0" advTm="2000">
    <p:strip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4030FC-3037-4C71-A540-F8746D2C90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6041389"/>
      </p:ext>
    </p:extLst>
  </p:cSld>
  <p:clrMapOvr>
    <a:masterClrMapping/>
  </p:clrMapOvr>
  <p:transition spd="med" advClick="0" advTm="2000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501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474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321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930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7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55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948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DF83-D70E-475C-B142-F3105C0E162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99848-52DB-45B0-9A72-1E276EBBF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381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1F71E3-04E0-4598-8A15-8B5CFC51147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520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2000">
    <p:strip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77" y="9837712"/>
            <a:ext cx="6712085" cy="50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документы наташа\фоны для презентаций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2"/>
            <a:ext cx="9144000" cy="6850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124743"/>
            <a:ext cx="842493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Фізкультхвилинки,</a:t>
            </a:r>
          </a:p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як елемент</a:t>
            </a:r>
          </a:p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здоров’язберігаючих технологій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3963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49213"/>
            <a:ext cx="9255126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s://pp.vk.me/c626122/v626122495/43a72/UNtqLfqsi6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83" y="2286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3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0597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2520" cy="694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3537"/>
            <a:ext cx="8424936" cy="631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10492680"/>
      </p:ext>
    </p:extLst>
  </p:cSld>
  <p:clrMapOvr>
    <a:masterClrMapping/>
  </p:clrMapOvr>
  <p:transition spd="med" advClick="0" advTm="2000"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2520" cy="694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https://pp.vk.me/c626122/v626122495/43aaa/rf56Nf3uma0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9327" y="1032803"/>
            <a:ext cx="5940425" cy="445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3" y="-11620672"/>
            <a:ext cx="7128792" cy="95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647"/>
            <a:ext cx="3685903" cy="5570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09670935"/>
      </p:ext>
    </p:extLst>
  </p:cSld>
  <p:clrMapOvr>
    <a:masterClrMapping/>
  </p:clrMapOvr>
  <p:transition spd="med" advClick="0" advTm="2000">
    <p:strip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Физкультминутка Мы проверили осанку И свели лопатки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3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9702312"/>
      </p:ext>
    </p:extLst>
  </p:cSld>
  <p:clrMapOvr>
    <a:masterClrMapping/>
  </p:clrMapOvr>
  <p:transition spd="med" advClick="0" advTm="2000">
    <p:strip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 наташа\фоны для презентаций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76672"/>
            <a:ext cx="8712968" cy="4023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3200" b="1" dirty="0">
                <a:latin typeface="Times New Roman"/>
                <a:ea typeface="Calibri"/>
                <a:cs typeface="Times New Roman"/>
              </a:rPr>
              <a:t>«Дайте дитині трохи порухатися, і </a:t>
            </a:r>
            <a:r>
              <a:rPr lang="uk-UA" sz="3200" b="1" dirty="0" smtClean="0">
                <a:latin typeface="Times New Roman"/>
                <a:ea typeface="Calibri"/>
                <a:cs typeface="Times New Roman"/>
              </a:rPr>
              <a:t>вона </a:t>
            </a:r>
            <a:r>
              <a:rPr lang="uk-UA" sz="3200" b="1" dirty="0">
                <a:latin typeface="Times New Roman"/>
                <a:ea typeface="Calibri"/>
                <a:cs typeface="Times New Roman"/>
              </a:rPr>
              <a:t>винагородить вас знову десятьма хвилинами живої уваги, а десять хвилин живої уваги, коли ви змогли її використати, дадуть вам в результаті більше цілого тижня напівсонних занять</a:t>
            </a:r>
            <a:r>
              <a:rPr lang="uk-UA" sz="3200" b="1" dirty="0" smtClean="0">
                <a:latin typeface="Times New Roman"/>
                <a:ea typeface="Calibri"/>
                <a:cs typeface="Times New Roman"/>
              </a:rPr>
              <a:t>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3200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sz="3200" b="1" dirty="0" smtClean="0">
                <a:effectLst/>
                <a:latin typeface="Times New Roman"/>
                <a:ea typeface="Calibri"/>
                <a:cs typeface="Times New Roman"/>
              </a:rPr>
              <a:t>                                               К. Д. Ушинський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36934"/>
      </p:ext>
    </p:extLst>
  </p:cSld>
  <p:clrMapOvr>
    <a:masterClrMapping/>
  </p:clrMapOvr>
  <p:transition spd="med" advClick="0" advTm="2000">
    <p:strip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900igr.net/datas/fizkultura/Zdorovesberezhenie-v-nachalnoj-shkole/0010-010-Fizkultminutki-vkljuchaju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61421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8" y="22029"/>
            <a:ext cx="9161069" cy="6835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" y="174429"/>
            <a:ext cx="9161069" cy="68359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717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6"/>
            <a:ext cx="9144000" cy="684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2920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F:\DCIM\242_0101\IMG_1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37230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raduga.name/wp-content/uploads/2015/11/5654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0" y="1769291"/>
            <a:ext cx="4413417" cy="50560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403648" y="386104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6" name="Рисунок 5" descr="http://rodnaya-tropinka.ru/wp-content/uploads/2013/06/palchikovaya-gimnastika-v-kartinkakh2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48" y="1769292"/>
            <a:ext cx="4539952" cy="50887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187623" y="332656"/>
            <a:ext cx="69769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Пальчикова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гімнастика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03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9144000" cy="686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00"/>
            <a:ext cx="4916442" cy="3687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700"/>
            <a:ext cx="345598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6738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08720"/>
            <a:ext cx="424847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s://pp.vk.me/c626122/v626122495/43a8a/s-S_iK0YKd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1968" y="1094656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7010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46038"/>
            <a:ext cx="9255126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13" y="2725813"/>
            <a:ext cx="5542922" cy="4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263460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732537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54</Words>
  <Application>Microsoft Office PowerPoint</Application>
  <PresentationFormat>Экран (4:3)</PresentationFormat>
  <Paragraphs>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6_Оформление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я</cp:lastModifiedBy>
  <cp:revision>14</cp:revision>
  <dcterms:created xsi:type="dcterms:W3CDTF">2016-12-28T09:02:28Z</dcterms:created>
  <dcterms:modified xsi:type="dcterms:W3CDTF">2018-01-26T09:40:05Z</dcterms:modified>
</cp:coreProperties>
</file>