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9" r:id="rId1"/>
  </p:sldMasterIdLst>
  <p:notesMasterIdLst>
    <p:notesMasterId r:id="rId25"/>
  </p:notesMasterIdLst>
  <p:sldIdLst>
    <p:sldId id="257" r:id="rId2"/>
    <p:sldId id="306" r:id="rId3"/>
    <p:sldId id="284" r:id="rId4"/>
    <p:sldId id="300" r:id="rId5"/>
    <p:sldId id="301" r:id="rId6"/>
    <p:sldId id="302" r:id="rId7"/>
    <p:sldId id="303" r:id="rId8"/>
    <p:sldId id="298" r:id="rId9"/>
    <p:sldId id="294" r:id="rId10"/>
    <p:sldId id="295" r:id="rId11"/>
    <p:sldId id="296" r:id="rId12"/>
    <p:sldId id="309" r:id="rId13"/>
    <p:sldId id="310" r:id="rId14"/>
    <p:sldId id="313" r:id="rId15"/>
    <p:sldId id="314" r:id="rId16"/>
    <p:sldId id="270" r:id="rId17"/>
    <p:sldId id="312" r:id="rId18"/>
    <p:sldId id="315" r:id="rId19"/>
    <p:sldId id="316" r:id="rId20"/>
    <p:sldId id="317" r:id="rId21"/>
    <p:sldId id="322" r:id="rId22"/>
    <p:sldId id="323" r:id="rId23"/>
    <p:sldId id="321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7CB92943-DC11-4C4D-A220-A8A580C35282}">
          <p14:sldIdLst>
            <p14:sldId id="257"/>
            <p14:sldId id="306"/>
            <p14:sldId id="284"/>
            <p14:sldId id="300"/>
            <p14:sldId id="301"/>
            <p14:sldId id="302"/>
            <p14:sldId id="303"/>
            <p14:sldId id="298"/>
            <p14:sldId id="294"/>
            <p14:sldId id="295"/>
            <p14:sldId id="296"/>
            <p14:sldId id="309"/>
            <p14:sldId id="310"/>
            <p14:sldId id="313"/>
            <p14:sldId id="314"/>
            <p14:sldId id="270"/>
            <p14:sldId id="312"/>
            <p14:sldId id="315"/>
            <p14:sldId id="316"/>
            <p14:sldId id="317"/>
            <p14:sldId id="322"/>
            <p14:sldId id="323"/>
            <p14:sldId id="321"/>
          </p14:sldIdLst>
        </p14:section>
        <p14:section name="Раздел без заголовка" id="{7074E4BC-46F9-4607-9EE2-C17546B2034C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33" autoAdjust="0"/>
    <p:restoredTop sz="94660"/>
  </p:normalViewPr>
  <p:slideViewPr>
    <p:cSldViewPr>
      <p:cViewPr varScale="1">
        <p:scale>
          <a:sx n="54" d="100"/>
          <a:sy n="54" d="100"/>
        </p:scale>
        <p:origin x="192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0364EE-5CD2-403F-95E7-BF2EE8391E44}" type="datetimeFigureOut">
              <a:rPr lang="ru-RU" smtClean="0"/>
              <a:pPr/>
              <a:t>23.01.2018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3DC425-02E9-46B8-ADCA-802AEBD462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6066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>
          <a:xfrm>
            <a:off x="4762" y="0"/>
            <a:ext cx="9139239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596F1A1E-8F5A-49F0-B858-9EA84143C749}" type="datetimeFigureOut">
              <a:rPr lang="ru-RU" smtClean="0"/>
              <a:pPr/>
              <a:t>23.01.2018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EBD0E-1F37-4706-9DCD-5517DEEF8C63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95758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 advTm="3000">
        <p15:prstTrans prst="curtains"/>
      </p:transition>
    </mc:Choice>
    <mc:Fallback xmlns="">
      <p:transition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F1A1E-8F5A-49F0-B858-9EA84143C749}" type="datetimeFigureOut">
              <a:rPr lang="ru-RU" smtClean="0"/>
              <a:pPr/>
              <a:t>23.01.2018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EBD0E-1F37-4706-9DCD-5517DEEF8C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1169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 advTm="3000">
        <p15:prstTrans prst="curtains"/>
      </p:transition>
    </mc:Choice>
    <mc:Fallback xmlns="">
      <p:transition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5686425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F1A1E-8F5A-49F0-B858-9EA84143C749}" type="datetimeFigureOut">
              <a:rPr lang="ru-RU" smtClean="0"/>
              <a:pPr/>
              <a:t>23.01.2018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EBD0E-1F37-4706-9DCD-5517DEEF8C63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173563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0628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 advTm="3000">
        <p15:prstTrans prst="curtains"/>
      </p:transition>
    </mc:Choice>
    <mc:Fallback xmlns="">
      <p:transition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F1A1E-8F5A-49F0-B858-9EA84143C749}" type="datetimeFigureOut">
              <a:rPr lang="ru-RU" smtClean="0"/>
              <a:pPr/>
              <a:t>23.01.2018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EBD0E-1F37-4706-9DCD-5517DEEF8C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9319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 advTm="3000">
        <p15:prstTrans prst="curtains"/>
      </p:transition>
    </mc:Choice>
    <mc:Fallback xmlns="">
      <p:transition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Freeform 10"/>
          <p:cNvSpPr/>
          <p:nvPr/>
        </p:nvSpPr>
        <p:spPr>
          <a:xfrm>
            <a:off x="4762" y="0"/>
            <a:ext cx="9139239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b="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F1A1E-8F5A-49F0-B858-9EA84143C749}" type="datetimeFigureOut">
              <a:rPr lang="ru-RU" smtClean="0"/>
              <a:pPr/>
              <a:t>23.01.2018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EBD0E-1F37-4706-9DCD-5517DEEF8C63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5142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 advTm="3000">
        <p15:prstTrans prst="curtains"/>
      </p:transition>
    </mc:Choice>
    <mc:Fallback xmlns="">
      <p:transition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F1A1E-8F5A-49F0-B858-9EA84143C749}" type="datetimeFigureOut">
              <a:rPr lang="ru-RU" smtClean="0"/>
              <a:pPr/>
              <a:t>23.01.2018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EBD0E-1F37-4706-9DCD-5517DEEF8C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15416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 advTm="3000">
        <p15:prstTrans prst="curtains"/>
      </p:transition>
    </mc:Choice>
    <mc:Fallback xmlns="">
      <p:transition advTm="3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F1A1E-8F5A-49F0-B858-9EA84143C749}" type="datetimeFigureOut">
              <a:rPr lang="ru-RU" smtClean="0"/>
              <a:pPr/>
              <a:t>23.01.2018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EBD0E-1F37-4706-9DCD-5517DEEF8C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55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 advTm="3000">
        <p15:prstTrans prst="curtains"/>
      </p:transition>
    </mc:Choice>
    <mc:Fallback xmlns="">
      <p:transition advTm="3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F1A1E-8F5A-49F0-B858-9EA84143C749}" type="datetimeFigureOut">
              <a:rPr lang="ru-RU" smtClean="0"/>
              <a:pPr/>
              <a:t>23.01.2018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EBD0E-1F37-4706-9DCD-5517DEEF8C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8062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 advTm="3000">
        <p15:prstTrans prst="curtains"/>
      </p:transition>
    </mc:Choice>
    <mc:Fallback xmlns="">
      <p:transition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F1A1E-8F5A-49F0-B858-9EA84143C749}" type="datetimeFigureOut">
              <a:rPr lang="ru-RU" smtClean="0"/>
              <a:pPr/>
              <a:t>23.01.2018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EBD0E-1F37-4706-9DCD-5517DEEF8C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1484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 advTm="3000">
        <p15:prstTrans prst="curtains"/>
      </p:transition>
    </mc:Choice>
    <mc:Fallback xmlns="">
      <p:transition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F1A1E-8F5A-49F0-B858-9EA84143C749}" type="datetimeFigureOut">
              <a:rPr lang="ru-RU" smtClean="0"/>
              <a:pPr/>
              <a:t>23.01.2018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EBD0E-1F37-4706-9DCD-5517DEEF8C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76998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 advTm="3000">
        <p15:prstTrans prst="curtains"/>
      </p:transition>
    </mc:Choice>
    <mc:Fallback xmlns="">
      <p:transition advTm="3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F1A1E-8F5A-49F0-B858-9EA84143C749}" type="datetimeFigureOut">
              <a:rPr lang="ru-RU" smtClean="0"/>
              <a:pPr/>
              <a:t>23.01.2018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EBD0E-1F37-4706-9DCD-5517DEEF8C63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1153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 advTm="3000">
        <p15:prstTrans prst="curtains"/>
      </p:transition>
    </mc:Choice>
    <mc:Fallback xmlns="">
      <p:transition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gCheck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286000"/>
            <a:ext cx="7290055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596F1A1E-8F5A-49F0-B858-9EA84143C749}" type="datetimeFigureOut">
              <a:rPr lang="ru-RU" smtClean="0"/>
              <a:pPr/>
              <a:t>23.01.2018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70704"/>
            <a:ext cx="442609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704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B79EBD0E-1F37-4706-9DCD-5517DEEF8C63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7384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 advTm="3000">
        <p15:prstTrans prst="curtains"/>
      </p:transition>
    </mc:Choice>
    <mc:Fallback xmlns="">
      <p:transition advTm="3000">
        <p:fade/>
      </p:transition>
    </mc:Fallback>
  </mc:AlternateConten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12" y="214290"/>
            <a:ext cx="8858279" cy="6643710"/>
          </a:xfr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curtains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6632"/>
            <a:ext cx="8448938" cy="6336704"/>
          </a:xfrm>
        </p:spPr>
      </p:pic>
    </p:spTree>
    <p:extLst>
      <p:ext uri="{BB962C8B-B14F-4D97-AF65-F5344CB8AC3E}">
        <p14:creationId xmlns:p14="http://schemas.microsoft.com/office/powerpoint/2010/main" val="363112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 advTm="3000">
        <p15:prstTrans prst="curtains"/>
      </p:transition>
    </mc:Choice>
    <mc:Fallback xmlns="">
      <p:transition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640"/>
            <a:ext cx="8448938" cy="6336704"/>
          </a:xfrm>
        </p:spPr>
      </p:pic>
    </p:spTree>
    <p:extLst>
      <p:ext uri="{BB962C8B-B14F-4D97-AF65-F5344CB8AC3E}">
        <p14:creationId xmlns:p14="http://schemas.microsoft.com/office/powerpoint/2010/main" val="1499265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 advTm="3000">
        <p15:prstTrans prst="curtains"/>
      </p:transition>
    </mc:Choice>
    <mc:Fallback xmlns="">
      <p:transition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28" y="576759"/>
            <a:ext cx="2681816" cy="402272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464654"/>
            <a:ext cx="4572000" cy="304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354" y="0"/>
            <a:ext cx="5148064" cy="343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5156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 advTm="3000">
        <p15:prstTrans prst="curtains"/>
      </p:transition>
    </mc:Choice>
    <mc:Fallback xmlns="">
      <p:transition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81328" y="-3123728"/>
            <a:ext cx="18362039" cy="12241360"/>
          </a:xfrm>
        </p:spPr>
      </p:pic>
    </p:spTree>
    <p:extLst>
      <p:ext uri="{BB962C8B-B14F-4D97-AF65-F5344CB8AC3E}">
        <p14:creationId xmlns:p14="http://schemas.microsoft.com/office/powerpoint/2010/main" val="17523239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 advTm="3000">
        <p15:prstTrans prst="curtains"/>
      </p:transition>
    </mc:Choice>
    <mc:Fallback xmlns="">
      <p:transition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764704"/>
            <a:ext cx="7560839" cy="5040560"/>
          </a:xfrm>
        </p:spPr>
      </p:pic>
    </p:spTree>
    <p:extLst>
      <p:ext uri="{BB962C8B-B14F-4D97-AF65-F5344CB8AC3E}">
        <p14:creationId xmlns:p14="http://schemas.microsoft.com/office/powerpoint/2010/main" val="3390679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 advTm="3000">
        <p15:prstTrans prst="curtains"/>
      </p:transition>
    </mc:Choice>
    <mc:Fallback xmlns="">
      <p:transition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9289031" cy="6192688"/>
          </a:xfrm>
        </p:spPr>
      </p:pic>
    </p:spTree>
    <p:extLst>
      <p:ext uri="{BB962C8B-B14F-4D97-AF65-F5344CB8AC3E}">
        <p14:creationId xmlns:p14="http://schemas.microsoft.com/office/powerpoint/2010/main" val="1330388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 advTm="3000">
        <p15:prstTrans prst="curtains"/>
      </p:transition>
    </mc:Choice>
    <mc:Fallback xmlns="">
      <p:transition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 advTm="3000">
        <p15:prstTrans prst="curtains"/>
      </p:transition>
    </mc:Choice>
    <mc:Fallback xmlns="">
      <p:transition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10" y="332656"/>
            <a:ext cx="8910191" cy="5940128"/>
          </a:xfrm>
        </p:spPr>
      </p:pic>
    </p:spTree>
    <p:extLst>
      <p:ext uri="{BB962C8B-B14F-4D97-AF65-F5344CB8AC3E}">
        <p14:creationId xmlns:p14="http://schemas.microsoft.com/office/powerpoint/2010/main" val="3898335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 advTm="3000">
        <p15:prstTrans prst="curtains"/>
      </p:transition>
    </mc:Choice>
    <mc:Fallback xmlns="">
      <p:transition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88640"/>
            <a:ext cx="4158461" cy="554461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154" y="908720"/>
            <a:ext cx="4191930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5667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 advTm="3000">
        <p15:prstTrans prst="curtains"/>
      </p:transition>
    </mc:Choice>
    <mc:Fallback xmlns="">
      <p:transition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8448938" cy="6336704"/>
          </a:xfrm>
        </p:spPr>
      </p:pic>
    </p:spTree>
    <p:extLst>
      <p:ext uri="{BB962C8B-B14F-4D97-AF65-F5344CB8AC3E}">
        <p14:creationId xmlns:p14="http://schemas.microsoft.com/office/powerpoint/2010/main" val="603310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 advTm="3000">
        <p15:prstTrans prst="curtains"/>
      </p:transition>
    </mc:Choice>
    <mc:Fallback xmlns="">
      <p:transition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0"/>
            <a:ext cx="9073008" cy="6804756"/>
          </a:xfrm>
        </p:spPr>
      </p:pic>
    </p:spTree>
    <p:extLst>
      <p:ext uri="{BB962C8B-B14F-4D97-AF65-F5344CB8AC3E}">
        <p14:creationId xmlns:p14="http://schemas.microsoft.com/office/powerpoint/2010/main" val="2561929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 advTm="3000">
        <p15:prstTrans prst="curtains"/>
      </p:transition>
    </mc:Choice>
    <mc:Fallback xmlns="">
      <p:transition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66" y="859754"/>
            <a:ext cx="3488755" cy="465167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-243408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042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 advTm="3000">
        <p15:prstTrans prst="curtains"/>
      </p:transition>
    </mc:Choice>
    <mc:Fallback xmlns="">
      <p:transition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9247" y="-531440"/>
            <a:ext cx="11233247" cy="8424936"/>
          </a:xfrm>
        </p:spPr>
      </p:pic>
    </p:spTree>
    <p:extLst>
      <p:ext uri="{BB962C8B-B14F-4D97-AF65-F5344CB8AC3E}">
        <p14:creationId xmlns:p14="http://schemas.microsoft.com/office/powerpoint/2010/main" val="3197414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 advTm="3000">
        <p15:prstTrans prst="curtains"/>
      </p:transition>
    </mc:Choice>
    <mc:Fallback xmlns="">
      <p:transition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640"/>
            <a:ext cx="4320479" cy="576064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520" y="188640"/>
            <a:ext cx="4320480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9174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 advTm="3000">
        <p15:prstTrans prst="curtains"/>
      </p:transition>
    </mc:Choice>
    <mc:Fallback xmlns="">
      <p:transition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7" y="-17930"/>
            <a:ext cx="9106887" cy="6830165"/>
          </a:xfrm>
        </p:spPr>
      </p:pic>
    </p:spTree>
    <p:extLst>
      <p:ext uri="{BB962C8B-B14F-4D97-AF65-F5344CB8AC3E}">
        <p14:creationId xmlns:p14="http://schemas.microsoft.com/office/powerpoint/2010/main" val="3762964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 advTm="3000">
        <p15:prstTrans prst="curtains"/>
      </p:transition>
    </mc:Choice>
    <mc:Fallback xmlns="">
      <p:transition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08" y="-2619672"/>
            <a:ext cx="9310493" cy="12413991"/>
          </a:xfrm>
        </p:spPr>
      </p:pic>
    </p:spTree>
    <p:extLst>
      <p:ext uri="{BB962C8B-B14F-4D97-AF65-F5344CB8AC3E}">
        <p14:creationId xmlns:p14="http://schemas.microsoft.com/office/powerpoint/2010/main" val="3604409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 advTm="3000">
        <p15:prstTrans prst="curtains"/>
      </p:transition>
    </mc:Choice>
    <mc:Fallback xmlns="">
      <p:transition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019" y="260648"/>
            <a:ext cx="9181019" cy="6120680"/>
          </a:xfrm>
        </p:spPr>
      </p:pic>
    </p:spTree>
    <p:extLst>
      <p:ext uri="{BB962C8B-B14F-4D97-AF65-F5344CB8AC3E}">
        <p14:creationId xmlns:p14="http://schemas.microsoft.com/office/powerpoint/2010/main" val="3485659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 advTm="3000">
        <p15:prstTrans prst="curtains"/>
      </p:transition>
    </mc:Choice>
    <mc:Fallback xmlns="">
      <p:transition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8256917" cy="6192688"/>
          </a:xfrm>
        </p:spPr>
      </p:pic>
    </p:spTree>
    <p:extLst>
      <p:ext uri="{BB962C8B-B14F-4D97-AF65-F5344CB8AC3E}">
        <p14:creationId xmlns:p14="http://schemas.microsoft.com/office/powerpoint/2010/main" val="3555727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 advTm="3000">
        <p15:prstTrans prst="curtains"/>
      </p:transition>
    </mc:Choice>
    <mc:Fallback xmlns="">
      <p:transition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348327" cy="6264696"/>
          </a:xfrm>
        </p:spPr>
      </p:pic>
    </p:spTree>
    <p:extLst>
      <p:ext uri="{BB962C8B-B14F-4D97-AF65-F5344CB8AC3E}">
        <p14:creationId xmlns:p14="http://schemas.microsoft.com/office/powerpoint/2010/main" val="603391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 advTm="3000">
        <p15:prstTrans prst="curtains"/>
      </p:transition>
    </mc:Choice>
    <mc:Fallback xmlns="">
      <p:transition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60648"/>
            <a:ext cx="5180875" cy="6912768"/>
          </a:xfrm>
        </p:spPr>
      </p:pic>
    </p:spTree>
    <p:extLst>
      <p:ext uri="{BB962C8B-B14F-4D97-AF65-F5344CB8AC3E}">
        <p14:creationId xmlns:p14="http://schemas.microsoft.com/office/powerpoint/2010/main" val="1393509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 advTm="3000">
        <p15:prstTrans prst="curtains"/>
      </p:transition>
    </mc:Choice>
    <mc:Fallback xmlns="">
      <p:transition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8544950" cy="6408712"/>
          </a:xfrm>
        </p:spPr>
      </p:pic>
    </p:spTree>
    <p:extLst>
      <p:ext uri="{BB962C8B-B14F-4D97-AF65-F5344CB8AC3E}">
        <p14:creationId xmlns:p14="http://schemas.microsoft.com/office/powerpoint/2010/main" val="2066246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 advTm="3000">
        <p15:prstTrans prst="curtains"/>
      </p:transition>
    </mc:Choice>
    <mc:Fallback xmlns="">
      <p:transition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0" y="188640"/>
            <a:ext cx="5977897" cy="448342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945" y="2886072"/>
            <a:ext cx="5295903" cy="397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202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 advTm="3000">
        <p15:prstTrans prst="curtains"/>
      </p:transition>
    </mc:Choice>
    <mc:Fallback xmlns="">
      <p:transition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нтеграл">
  <a:themeElements>
    <a:clrScheme name="Интеграл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Интеграл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Интеграл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899</TotalTime>
  <Words>1</Words>
  <Application>Microsoft Office PowerPoint</Application>
  <PresentationFormat>Экран (4:3)</PresentationFormat>
  <Paragraphs>1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Calibri</vt:lpstr>
      <vt:lpstr>Tw Cen MT</vt:lpstr>
      <vt:lpstr>Tw Cen MT Condensed</vt:lpstr>
      <vt:lpstr>Wingdings 3</vt:lpstr>
      <vt:lpstr>Интеграл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 А класс</dc:title>
  <dc:creator>Учитель</dc:creator>
  <cp:lastModifiedBy>User</cp:lastModifiedBy>
  <cp:revision>103</cp:revision>
  <dcterms:created xsi:type="dcterms:W3CDTF">2013-04-11T02:07:21Z</dcterms:created>
  <dcterms:modified xsi:type="dcterms:W3CDTF">2018-01-23T12:35:04Z</dcterms:modified>
</cp:coreProperties>
</file>