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58" d="100"/>
          <a:sy n="58" d="100"/>
        </p:scale>
        <p:origin x="11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D0B6-BA56-46F6-A206-0476EFE3790B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98B9F26-15E5-4699-B033-3E80A0BE4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64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D0B6-BA56-46F6-A206-0476EFE3790B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8B9F26-15E5-4699-B033-3E80A0BE4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19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D0B6-BA56-46F6-A206-0476EFE3790B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8B9F26-15E5-4699-B033-3E80A0BE45C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8301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D0B6-BA56-46F6-A206-0476EFE3790B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8B9F26-15E5-4699-B033-3E80A0BE4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256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D0B6-BA56-46F6-A206-0476EFE3790B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8B9F26-15E5-4699-B033-3E80A0BE45C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8425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D0B6-BA56-46F6-A206-0476EFE3790B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8B9F26-15E5-4699-B033-3E80A0BE4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070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D0B6-BA56-46F6-A206-0476EFE3790B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9F26-15E5-4699-B033-3E80A0BE4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465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D0B6-BA56-46F6-A206-0476EFE3790B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9F26-15E5-4699-B033-3E80A0BE4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808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D0B6-BA56-46F6-A206-0476EFE3790B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9F26-15E5-4699-B033-3E80A0BE4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12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D0B6-BA56-46F6-A206-0476EFE3790B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8B9F26-15E5-4699-B033-3E80A0BE4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85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D0B6-BA56-46F6-A206-0476EFE3790B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8B9F26-15E5-4699-B033-3E80A0BE4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12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D0B6-BA56-46F6-A206-0476EFE3790B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8B9F26-15E5-4699-B033-3E80A0BE4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90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D0B6-BA56-46F6-A206-0476EFE3790B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9F26-15E5-4699-B033-3E80A0BE4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47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D0B6-BA56-46F6-A206-0476EFE3790B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9F26-15E5-4699-B033-3E80A0BE4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3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D0B6-BA56-46F6-A206-0476EFE3790B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9F26-15E5-4699-B033-3E80A0BE4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45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D0B6-BA56-46F6-A206-0476EFE3790B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8B9F26-15E5-4699-B033-3E80A0BE4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19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0D0B6-BA56-46F6-A206-0476EFE3790B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98B9F26-15E5-4699-B033-3E80A0BE4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4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IMG_54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2276475"/>
            <a:ext cx="7056437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1524001" y="0"/>
            <a:ext cx="8964613" cy="21336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ru-RU" sz="3600" b="1" kern="10">
                <a:ln w="34925">
                  <a:solidFill>
                    <a:srgbClr val="99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Наш 5 класс</a:t>
            </a:r>
          </a:p>
        </p:txBody>
      </p:sp>
      <p:pic>
        <p:nvPicPr>
          <p:cNvPr id="2057" name="Picture 9" descr="c69128098ac6a9b41fc2c7641a0a86080efcd85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4292600"/>
            <a:ext cx="24892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218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774825" y="188914"/>
            <a:ext cx="8713788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1750">
                  <a:solidFill>
                    <a:srgbClr val="99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Пульной Руслан</a:t>
            </a:r>
          </a:p>
        </p:txBody>
      </p:sp>
      <p:pic>
        <p:nvPicPr>
          <p:cNvPr id="12293" name="Picture 5" descr="colorful-birthday-background-with-place-for-text-400-20352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1341438"/>
            <a:ext cx="5903913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DSC027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3068638"/>
            <a:ext cx="3744912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705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774825" y="188913"/>
            <a:ext cx="8713788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1750">
                  <a:solidFill>
                    <a:srgbClr val="99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Терпак Николай</a:t>
            </a:r>
          </a:p>
        </p:txBody>
      </p:sp>
      <p:pic>
        <p:nvPicPr>
          <p:cNvPr id="16389" name="Picture 5" descr="colorful-birthday-background-with-place-for-text-400-20352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1412875"/>
            <a:ext cx="5903913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DSC027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3068638"/>
            <a:ext cx="4044950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31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MG_55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125538"/>
            <a:ext cx="7397750" cy="493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Shkol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5948364"/>
            <a:ext cx="5976938" cy="90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1774825" y="1"/>
            <a:ext cx="8713788" cy="1052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1750">
                  <a:solidFill>
                    <a:srgbClr val="99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Пусть будет мир на нашей земле</a:t>
            </a:r>
          </a:p>
        </p:txBody>
      </p:sp>
    </p:spTree>
    <p:extLst>
      <p:ext uri="{BB962C8B-B14F-4D97-AF65-F5344CB8AC3E}">
        <p14:creationId xmlns:p14="http://schemas.microsoft.com/office/powerpoint/2010/main" val="30849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DSC028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000125"/>
            <a:ext cx="7537450" cy="565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524001" y="1"/>
            <a:ext cx="8964613" cy="1052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1750">
                  <a:solidFill>
                    <a:srgbClr val="99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Дружба наша всего важней</a:t>
            </a:r>
          </a:p>
        </p:txBody>
      </p:sp>
    </p:spTree>
    <p:extLst>
      <p:ext uri="{BB962C8B-B14F-4D97-AF65-F5344CB8AC3E}">
        <p14:creationId xmlns:p14="http://schemas.microsoft.com/office/powerpoint/2010/main" val="4243417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IMG_63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981076"/>
            <a:ext cx="4319587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IMG_62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1052513"/>
            <a:ext cx="417671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IMG_63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4005264"/>
            <a:ext cx="3938587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1992313" y="1"/>
            <a:ext cx="8424862" cy="1052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1750">
                  <a:solidFill>
                    <a:srgbClr val="99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Быть пожарным- это круто !</a:t>
            </a:r>
          </a:p>
        </p:txBody>
      </p:sp>
    </p:spTree>
    <p:extLst>
      <p:ext uri="{BB962C8B-B14F-4D97-AF65-F5344CB8AC3E}">
        <p14:creationId xmlns:p14="http://schemas.microsoft.com/office/powerpoint/2010/main" val="637578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IMG_67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268413"/>
            <a:ext cx="4895850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DSC027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3284538"/>
            <a:ext cx="4500562" cy="337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14456174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581526"/>
            <a:ext cx="3671888" cy="1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144561748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557338"/>
            <a:ext cx="3240088" cy="168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14456174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1341438"/>
            <a:ext cx="3671888" cy="17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14456174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4868863"/>
            <a:ext cx="3671887" cy="17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9" name="WordArt 11"/>
          <p:cNvSpPr>
            <a:spLocks noChangeArrowheads="1" noChangeShapeType="1" noTextEdit="1"/>
          </p:cNvSpPr>
          <p:nvPr/>
        </p:nvSpPr>
        <p:spPr bwMode="auto">
          <a:xfrm>
            <a:off x="1524000" y="1"/>
            <a:ext cx="9144000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1750">
                  <a:solidFill>
                    <a:srgbClr val="99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Возьми любого - замечательный артист</a:t>
            </a:r>
          </a:p>
        </p:txBody>
      </p:sp>
    </p:spTree>
    <p:extLst>
      <p:ext uri="{BB962C8B-B14F-4D97-AF65-F5344CB8AC3E}">
        <p14:creationId xmlns:p14="http://schemas.microsoft.com/office/powerpoint/2010/main" val="2457059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DSC028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1160464"/>
            <a:ext cx="7058025" cy="529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1524001" y="0"/>
            <a:ext cx="8964613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1750">
                  <a:solidFill>
                    <a:srgbClr val="99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Хорошие девчата, заветные подруги</a:t>
            </a:r>
          </a:p>
        </p:txBody>
      </p:sp>
    </p:spTree>
    <p:extLst>
      <p:ext uri="{BB962C8B-B14F-4D97-AF65-F5344CB8AC3E}">
        <p14:creationId xmlns:p14="http://schemas.microsoft.com/office/powerpoint/2010/main" val="1433515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DSC028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125539"/>
            <a:ext cx="3887787" cy="29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DSC027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1125539"/>
            <a:ext cx="3887787" cy="29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DSC028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4102100"/>
            <a:ext cx="3673475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2424113" y="1"/>
            <a:ext cx="7416800" cy="1052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1750">
                  <a:solidFill>
                    <a:srgbClr val="99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Осень - дело хлопотное</a:t>
            </a:r>
          </a:p>
        </p:txBody>
      </p:sp>
      <p:pic>
        <p:nvPicPr>
          <p:cNvPr id="19464" name="Picture 8" descr="порфель и кленовый лист ЭМБЛЕМ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4652963"/>
            <a:ext cx="2352675" cy="161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553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DSC028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09650"/>
            <a:ext cx="4859338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DSC028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4" y="3213100"/>
            <a:ext cx="4548187" cy="341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703389" y="188913"/>
            <a:ext cx="871378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1750">
                  <a:solidFill>
                    <a:srgbClr val="99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Подготовка к конкурсу</a:t>
            </a:r>
          </a:p>
        </p:txBody>
      </p:sp>
      <p:pic>
        <p:nvPicPr>
          <p:cNvPr id="20488" name="Picture 8" descr="де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79950"/>
            <a:ext cx="5435600" cy="21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де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384301"/>
            <a:ext cx="3519488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419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1524000" y="0"/>
            <a:ext cx="9144000" cy="306863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b="1" kern="10">
                <a:ln w="31750">
                  <a:solidFill>
                    <a:srgbClr val="99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Спасибо за внимание</a:t>
            </a:r>
          </a:p>
        </p:txBody>
      </p:sp>
      <p:pic>
        <p:nvPicPr>
          <p:cNvPr id="24581" name="Picture 5" descr="Deti_i_kni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284539"/>
            <a:ext cx="60960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596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663950" y="765176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sz="4000" b="1"/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2782888" y="188914"/>
            <a:ext cx="7129462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1750">
                  <a:solidFill>
                    <a:srgbClr val="99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Блищ Богдан</a:t>
            </a:r>
          </a:p>
        </p:txBody>
      </p:sp>
      <p:pic>
        <p:nvPicPr>
          <p:cNvPr id="5128" name="Picture 8" descr="colorful-birthday-background-with-place-for-text-400-20352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412875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DSC028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3357564"/>
            <a:ext cx="3313112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344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495550" y="115889"/>
            <a:ext cx="7632700" cy="1512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4925">
                  <a:solidFill>
                    <a:srgbClr val="99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Данченко Владислава</a:t>
            </a:r>
          </a:p>
        </p:txBody>
      </p:sp>
      <p:pic>
        <p:nvPicPr>
          <p:cNvPr id="3078" name="Picture 6" descr="DSC027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4076700"/>
            <a:ext cx="1008062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olorful-birthday-background-with-place-for-text-400-20352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1557338"/>
            <a:ext cx="5903913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SC0278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9" y="3500439"/>
            <a:ext cx="37433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7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2279650" y="115889"/>
            <a:ext cx="8135938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1750">
                  <a:solidFill>
                    <a:srgbClr val="99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Дорошенко Алексей </a:t>
            </a:r>
          </a:p>
        </p:txBody>
      </p:sp>
      <p:pic>
        <p:nvPicPr>
          <p:cNvPr id="6149" name="Picture 5" descr="colorful-birthday-background-with-place-for-text-400-20352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1412875"/>
            <a:ext cx="5903913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SC027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3213101"/>
            <a:ext cx="3743325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376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2208213" y="188914"/>
            <a:ext cx="82804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1750">
                  <a:solidFill>
                    <a:srgbClr val="99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Дубенко Александр</a:t>
            </a:r>
          </a:p>
        </p:txBody>
      </p:sp>
      <p:pic>
        <p:nvPicPr>
          <p:cNvPr id="7173" name="Picture 5" descr="colorful-birthday-background-with-place-for-text-400-20352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1412875"/>
            <a:ext cx="5903913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SC027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3213100"/>
            <a:ext cx="3743325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886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847851" y="188914"/>
            <a:ext cx="856932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1750">
                  <a:solidFill>
                    <a:srgbClr val="99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Дячук Валерия</a:t>
            </a:r>
          </a:p>
        </p:txBody>
      </p:sp>
      <p:pic>
        <p:nvPicPr>
          <p:cNvPr id="8197" name="Picture 5" descr="colorful-birthday-background-with-place-for-text-400-20352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1412875"/>
            <a:ext cx="5903913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SC027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3213101"/>
            <a:ext cx="3865562" cy="29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710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919289" y="260351"/>
            <a:ext cx="856932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1750">
                  <a:solidFill>
                    <a:srgbClr val="99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Ковалёва Любовь</a:t>
            </a:r>
          </a:p>
        </p:txBody>
      </p:sp>
      <p:pic>
        <p:nvPicPr>
          <p:cNvPr id="9221" name="Picture 5" descr="colorful-birthday-background-with-place-for-text-400-20352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1412875"/>
            <a:ext cx="5903913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SC027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3141663"/>
            <a:ext cx="3743325" cy="28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126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1703389" y="188913"/>
            <a:ext cx="878522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1750">
                  <a:solidFill>
                    <a:srgbClr val="99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Ляшенко Ярославна</a:t>
            </a:r>
          </a:p>
        </p:txBody>
      </p:sp>
      <p:pic>
        <p:nvPicPr>
          <p:cNvPr id="10245" name="Picture 5" descr="colorful-birthday-background-with-place-for-text-400-20352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1412875"/>
            <a:ext cx="5903913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DSC027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2852738"/>
            <a:ext cx="4044950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411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774825" y="188913"/>
            <a:ext cx="8713788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1750">
                  <a:solidFill>
                    <a:srgbClr val="99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Павлов Никита</a:t>
            </a:r>
          </a:p>
        </p:txBody>
      </p:sp>
      <p:pic>
        <p:nvPicPr>
          <p:cNvPr id="11269" name="Picture 5" descr="colorful-birthday-background-with-place-for-text-400-20352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1412875"/>
            <a:ext cx="5903913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DSC027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2852739"/>
            <a:ext cx="4032250" cy="319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21474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</TotalTime>
  <Words>59</Words>
  <Application>Microsoft Office PowerPoint</Application>
  <PresentationFormat>Широкоэкранный</PresentationFormat>
  <Paragraphs>19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2018-01-23T12:12:32Z</dcterms:created>
  <dcterms:modified xsi:type="dcterms:W3CDTF">2018-01-23T12:14:00Z</dcterms:modified>
</cp:coreProperties>
</file>