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6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986A-AD3C-4805-9935-27F0206F577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8D01-B2C1-4FF3-934D-978B95D5E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90;&#1082;&#1088;&#1099;&#1090;&#1099;&#1081;%20&#1091;&#1088;&#1086;&#1082;\&#1050;&#1040;&#1058;&#1071;%20&#1041;&#1059;&#1046;&#1048;&#1053;&#1057;&#1050;&#1040;&#1071;-&#1071;&#1082;%20&#1091;%20&#1085;&#1072;&#1089;%20&#1085;&#1072;%20&#1059;&#1082;&#1088;&#1072;&#1111;&#1085;&#1110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90;&#1082;&#1088;&#1099;&#1090;&#1099;&#1081;%20&#1091;&#1088;&#1086;&#1082;\&#1042;&#1088;&#1077;&#1084;&#1077;&#1085;&#1072;%20&#1075;&#1086;&#1076;&#1072;%20&#1050;&#1088;&#1072;&#1089;&#1080;&#1074;&#1099;&#1081;%20&#1082;&#1072;&#1083;&#1077;&#1081;&#1076;&#1086;&#1089;&#1082;&#1086;&#1087;!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90;&#1082;&#1088;&#1099;&#1090;&#1099;&#1081;%20&#1091;&#1088;&#1086;&#1082;\&#1055;&#1110;&#1089;&#1077;&#1085;&#1100;&#1082;&#1072;%20&#1050;&#1072;&#1087;&#1110;&#1090;&#1086;&#1096;&#1082;&#1080;%20-%20&#1087;&#1110;&#1089;&#1085;&#1110;%20&#1076;&#1083;&#1103;%20&#1076;&#1110;&#1090;&#1077;&#1081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&#1090;&#1082;&#1088;&#1099;&#1090;&#1099;&#1081;%20&#1091;&#1088;&#1086;&#1082;\&#1042;&#1080;&#1076;&#1077;&#1086;-&#1086;&#1090;&#1082;&#1088;&#1099;&#1090;&#1082;&#1072;%20&#1050;&#1072;&#1087;&#1110;&#1090;&#1086;&#1096;&#1082;&#1072;%20(1980)%20-%20&#1084;&#1091;&#1083;&#1100;&#1090;&#1092;&#1110;&#1083;&#1100;&#1084;&#1080;%20&#1091;&#1082;&#1088;&#1072;&#1111;&#1085;&#1089;&#1100;&#1082;&#1086;&#1102;%20&#1084;&#1086;&#1074;&#1086;&#1102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19" y="357166"/>
            <a:ext cx="8501123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 –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квест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в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ід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Капітошки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їнської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мови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Картинки по запросу Капітошка на уроках української мов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9404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9354" y="5572140"/>
            <a:ext cx="8774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Квест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ігра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ігрове завдання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371477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Плаве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uk-UA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оре..</a:t>
            </a:r>
            <a:endParaRPr lang="uk-UA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але..</a:t>
            </a:r>
            <a:endParaRPr lang="uk-UA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ітере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uk-UA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удре..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Картинки по запросу картинка мудре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429132"/>
            <a:ext cx="2286016" cy="20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Картинки по запросу картинки пловца"/>
          <p:cNvPicPr>
            <a:picLocks noChangeAspect="1" noChangeArrowheads="1"/>
          </p:cNvPicPr>
          <p:nvPr/>
        </p:nvPicPr>
        <p:blipFill>
          <a:blip r:embed="rId3" cstate="print"/>
          <a:srcRect t="21100" r="6666" b="19437"/>
          <a:stretch>
            <a:fillRect/>
          </a:stretch>
        </p:blipFill>
        <p:spPr bwMode="auto">
          <a:xfrm>
            <a:off x="6500794" y="0"/>
            <a:ext cx="2643206" cy="2214578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картинки борца"/>
          <p:cNvPicPr>
            <a:picLocks noChangeAspect="1" noChangeArrowheads="1"/>
          </p:cNvPicPr>
          <p:nvPr/>
        </p:nvPicPr>
        <p:blipFill>
          <a:blip r:embed="rId4" cstate="print"/>
          <a:srcRect r="48571"/>
          <a:stretch>
            <a:fillRect/>
          </a:stretch>
        </p:blipFill>
        <p:spPr bwMode="auto">
          <a:xfrm>
            <a:off x="4357686" y="1428736"/>
            <a:ext cx="1500198" cy="1643074"/>
          </a:xfrm>
          <a:prstGeom prst="rect">
            <a:avLst/>
          </a:prstGeom>
          <a:noFill/>
        </p:spPr>
      </p:pic>
      <p:pic>
        <p:nvPicPr>
          <p:cNvPr id="12294" name="Picture 6" descr="Картинки по запросу картинки пальца вверх"/>
          <p:cNvPicPr>
            <a:picLocks noChangeAspect="1" noChangeArrowheads="1"/>
          </p:cNvPicPr>
          <p:nvPr/>
        </p:nvPicPr>
        <p:blipFill>
          <a:blip r:embed="rId5" cstate="print"/>
          <a:srcRect l="11170" b="8765"/>
          <a:stretch>
            <a:fillRect/>
          </a:stretch>
        </p:blipFill>
        <p:spPr bwMode="auto">
          <a:xfrm>
            <a:off x="6429388" y="2214554"/>
            <a:ext cx="2428892" cy="2071702"/>
          </a:xfrm>
          <a:prstGeom prst="rect">
            <a:avLst/>
          </a:prstGeom>
          <a:noFill/>
        </p:spPr>
      </p:pic>
      <p:pic>
        <p:nvPicPr>
          <p:cNvPr id="12296" name="Picture 8" descr="Картинки по запросу картинки дует вет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429000"/>
            <a:ext cx="2143140" cy="207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85794"/>
            <a:ext cx="5468998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Чарівна скринька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4929198"/>
            <a:ext cx="628422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 в ній сховалося?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Картинки по запросу картинка волшебная шкатул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684856" cy="30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ТЯ БУЖИНСКАЯ-Як у нас на Україні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2286000"/>
            <a:ext cx="6643734" cy="3500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7290" y="714356"/>
            <a:ext cx="6715172" cy="92333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Фізкультхвилинка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85794"/>
            <a:ext cx="5792932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Виконання вправи</a:t>
            </a:r>
          </a:p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.44, вправа 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Картинки по запросу картинка дети пишу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14620"/>
            <a:ext cx="5940425" cy="33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9361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</a:t>
            </a:r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ір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виконання вправи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786058"/>
            <a:ext cx="5980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Вправа 7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Олівець, молодець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928670"/>
            <a:ext cx="4700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читців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картинка конкурс чтец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28800"/>
            <a:ext cx="5572164" cy="381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134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 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“Великий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малий”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857364"/>
            <a:ext cx="464347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Прапор - …</a:t>
            </a:r>
          </a:p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амінь - …</a:t>
            </a:r>
          </a:p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ітер - …</a:t>
            </a:r>
          </a:p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орінь - …</a:t>
            </a:r>
          </a:p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емінь - 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642918"/>
            <a:ext cx="9144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“Знайди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зайвий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предмет”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Картинки по запросу картинка гаманец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3286148" cy="240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артинка місяц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2357430"/>
            <a:ext cx="3333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артинка цуценя"/>
          <p:cNvPicPr/>
          <p:nvPr/>
        </p:nvPicPr>
        <p:blipFill>
          <a:blip r:embed="rId4" cstate="print"/>
          <a:srcRect l="12857" r="35714"/>
          <a:stretch>
            <a:fillRect/>
          </a:stretch>
        </p:blipFill>
        <p:spPr bwMode="auto">
          <a:xfrm>
            <a:off x="3286116" y="2500306"/>
            <a:ext cx="257176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ремена года Красивый калейдоскоп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857364"/>
            <a:ext cx="6072230" cy="40719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500042"/>
            <a:ext cx="7009226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Калейдоскоп для очей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785794"/>
            <a:ext cx="550072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Перевір себе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430"/>
            <a:ext cx="25717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214686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00298" y="3071810"/>
            <a:ext cx="257176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00298" y="3857628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357422" y="4143380"/>
            <a:ext cx="278608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428604"/>
            <a:ext cx="59293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uk-UA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амомасаж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Картинки по запросу картинки улыбающихся люд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620000" cy="478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803521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Побажання від 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Капітошки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643050"/>
            <a:ext cx="6148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Добре навчайтеся!</a:t>
            </a:r>
            <a:endParaRPr lang="ru-RU" sz="54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640" y="2500306"/>
            <a:ext cx="8852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Будьте доброзичливими!</a:t>
            </a:r>
            <a:endParaRPr lang="ru-RU" sz="54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2"/>
            <a:ext cx="943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Піклуйтеся про своє здоров’я!</a:t>
            </a:r>
            <a:endParaRPr lang="ru-RU" sz="5400" b="1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86256"/>
            <a:ext cx="7513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Змінюйте світ на краще!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143512"/>
            <a:ext cx="689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Частіше посміхайтеся!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547532" cy="34163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Ось уроку і кінець!</a:t>
            </a:r>
          </a:p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Кожен з вас був </a:t>
            </a:r>
          </a:p>
          <a:p>
            <a:pPr algn="ctr"/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молодець!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Картинки по запросу Капітошка на уроках української мов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14338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428604"/>
            <a:ext cx="585791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Капітошка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картинка капитошка с обла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643050"/>
            <a:ext cx="4981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а капитошка с облака"/>
          <p:cNvPicPr/>
          <p:nvPr/>
        </p:nvPicPr>
        <p:blipFill>
          <a:blip r:embed="rId3" cstate="print"/>
          <a:srcRect b="50495"/>
          <a:stretch>
            <a:fillRect/>
          </a:stretch>
        </p:blipFill>
        <p:spPr bwMode="auto">
          <a:xfrm>
            <a:off x="785786" y="3857628"/>
            <a:ext cx="3000396" cy="242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ісенька Капітошки - пісні для ді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7643866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5122493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Пісня </a:t>
            </a:r>
            <a:r>
              <a:rPr lang="uk-UA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апітошки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0099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Зміни вирази обличчя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Видео-открытка Капітошка (1980) - мультфільми українською мовою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vitppt.com.ua/images/13/12024/960/img3.jpg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14348" y="642918"/>
            <a:ext cx="778674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184731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642918"/>
            <a:ext cx="6858048" cy="175432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Зроби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портрет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Капітошки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картинки капитошки из мульт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0007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642918"/>
            <a:ext cx="6572296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 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“Склади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слова”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28802"/>
            <a:ext cx="1396537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Цир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428992" y="5143512"/>
            <a:ext cx="119859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кач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929198"/>
            <a:ext cx="1194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2285992"/>
            <a:ext cx="91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2643182"/>
            <a:ext cx="1390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схід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8148" y="5072074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714752"/>
            <a:ext cx="958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5072074"/>
            <a:ext cx="101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1928802"/>
            <a:ext cx="1059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714620"/>
            <a:ext cx="12352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ру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3500438"/>
            <a:ext cx="1217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3571876"/>
            <a:ext cx="14124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5143512"/>
            <a:ext cx="8066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ці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3929066"/>
            <a:ext cx="947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1928802"/>
            <a:ext cx="1417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4857760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785794"/>
            <a:ext cx="605871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Перевір завдання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285992"/>
            <a:ext cx="2410467" cy="34163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ц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Циркач</a:t>
            </a:r>
          </a:p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апеня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серце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357430"/>
            <a:ext cx="2914580" cy="341632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М.ц</a:t>
            </a:r>
            <a:endParaRPr lang="uk-UA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Рукавиці</a:t>
            </a:r>
          </a:p>
          <a:p>
            <a:pPr algn="ctr"/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підниця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східці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163</Words>
  <Application>Microsoft Office PowerPoint</Application>
  <PresentationFormat>Экран (4:3)</PresentationFormat>
  <Paragraphs>69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45</cp:revision>
  <dcterms:created xsi:type="dcterms:W3CDTF">2017-11-19T18:05:56Z</dcterms:created>
  <dcterms:modified xsi:type="dcterms:W3CDTF">2017-11-22T05:28:17Z</dcterms:modified>
</cp:coreProperties>
</file>