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93" r:id="rId3"/>
    <p:sldId id="290" r:id="rId4"/>
    <p:sldId id="292" r:id="rId5"/>
    <p:sldId id="286" r:id="rId6"/>
    <p:sldId id="289" r:id="rId7"/>
    <p:sldId id="265" r:id="rId8"/>
    <p:sldId id="267" r:id="rId9"/>
    <p:sldId id="277" r:id="rId10"/>
    <p:sldId id="294" r:id="rId11"/>
    <p:sldId id="295" r:id="rId12"/>
    <p:sldId id="274" r:id="rId13"/>
    <p:sldId id="28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2" d="100"/>
          <a:sy n="82" d="100"/>
        </p:scale>
        <p:origin x="-102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A945-2DE6-425E-85E4-710D45FBBF41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D77A-BB88-42E7-B017-8C0E7A1BB9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A945-2DE6-425E-85E4-710D45FBBF41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D77A-BB88-42E7-B017-8C0E7A1BB9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A945-2DE6-425E-85E4-710D45FBBF41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D77A-BB88-42E7-B017-8C0E7A1BB9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A945-2DE6-425E-85E4-710D45FBBF41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D77A-BB88-42E7-B017-8C0E7A1BB9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A945-2DE6-425E-85E4-710D45FBBF41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D77A-BB88-42E7-B017-8C0E7A1BB9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A945-2DE6-425E-85E4-710D45FBBF41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D77A-BB88-42E7-B017-8C0E7A1BB9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A945-2DE6-425E-85E4-710D45FBBF41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D77A-BB88-42E7-B017-8C0E7A1BB9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A945-2DE6-425E-85E4-710D45FBBF41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D77A-BB88-42E7-B017-8C0E7A1BB9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A945-2DE6-425E-85E4-710D45FBBF41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D77A-BB88-42E7-B017-8C0E7A1BB9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A945-2DE6-425E-85E4-710D45FBBF41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D77A-BB88-42E7-B017-8C0E7A1BB9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A945-2DE6-425E-85E4-710D45FBBF41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D3AD77A-BB88-42E7-B017-8C0E7A1BB9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732A945-2DE6-425E-85E4-710D45FBBF41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3AD77A-BB88-42E7-B017-8C0E7A1BB91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-675456"/>
            <a:ext cx="7851648" cy="6192688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6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етодичне</a:t>
            </a:r>
            <a:r>
              <a:rPr lang="uk-UA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6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об’еднення</a:t>
            </a:r>
            <a:r>
              <a:rPr lang="uk-UA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вчителів фізичної культури, ритміки, ЛФК</a:t>
            </a:r>
            <a:endParaRPr lang="ru-RU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5216"/>
            <a:ext cx="9144000" cy="594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74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85993"/>
            <a:ext cx="4357686" cy="4572008"/>
          </a:xfrm>
          <a:prstGeom prst="rect">
            <a:avLst/>
          </a:prstGeom>
        </p:spPr>
      </p:pic>
      <p:pic>
        <p:nvPicPr>
          <p:cNvPr id="3" name="Picture 2" descr="C:\Users\1\Desktop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5992"/>
            <a:ext cx="4572000" cy="4572008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928926" y="1142984"/>
            <a:ext cx="31953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СВЯТАХ</a:t>
            </a:r>
            <a:endParaRPr kumimoji="0" lang="uk-UA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Admin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500570"/>
            <a:ext cx="3357586" cy="642934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Костюк С.П.,вчитель фізичної культури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43240" y="3071810"/>
            <a:ext cx="3143272" cy="57150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К</a:t>
            </a:r>
            <a:r>
              <a:rPr lang="uk-UA" sz="2400" b="1" dirty="0" err="1" smtClean="0">
                <a:solidFill>
                  <a:srgbClr val="FF0000"/>
                </a:solidFill>
              </a:rPr>
              <a:t>узічкіна</a:t>
            </a:r>
            <a:r>
              <a:rPr lang="uk-UA" sz="2400" b="1" dirty="0" smtClean="0">
                <a:solidFill>
                  <a:srgbClr val="FF0000"/>
                </a:solidFill>
              </a:rPr>
              <a:t> Т.З. керівник М.О., вчитель ритміки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я\Desktop\IMG_20170102_211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357166"/>
            <a:ext cx="1857388" cy="2801397"/>
          </a:xfrm>
          <a:prstGeom prst="rect">
            <a:avLst/>
          </a:prstGeom>
          <a:noFill/>
        </p:spPr>
      </p:pic>
      <p:pic>
        <p:nvPicPr>
          <p:cNvPr id="1027" name="Picture 3" descr="C:\Users\я\Desktop\DSCN12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928802"/>
            <a:ext cx="1643074" cy="2357454"/>
          </a:xfrm>
          <a:prstGeom prst="rect">
            <a:avLst/>
          </a:prstGeom>
          <a:noFill/>
        </p:spPr>
      </p:pic>
      <p:pic>
        <p:nvPicPr>
          <p:cNvPr id="1028" name="Picture 4" descr="C:\Users\я\Desktop\P229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2000240"/>
            <a:ext cx="2000264" cy="22860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572264" y="4357694"/>
            <a:ext cx="2428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Ковтун О.З.,</a:t>
            </a:r>
          </a:p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вчитель  ЛФК</a:t>
            </a:r>
            <a:endParaRPr lang="ru-RU" sz="2400" dirty="0"/>
          </a:p>
        </p:txBody>
      </p:sp>
      <p:pic>
        <p:nvPicPr>
          <p:cNvPr id="8" name="Рисунок 1" descr="Posted imag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4572008"/>
            <a:ext cx="3000396" cy="1785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\Desktop\-2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3999" cy="5429264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71472" y="571480"/>
            <a:ext cx="76345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</a:t>
            </a:r>
            <a:r>
              <a:rPr kumimoji="0" lang="uk-UA" sz="5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новні</a:t>
            </a: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завдання М. О.</a:t>
            </a:r>
            <a:endParaRPr kumimoji="0" lang="uk-UA" sz="5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Методичне об’єднання&#10;працює над проблемою:&#10;«Удосконалення&#10;сучасного уроку шляхом&#10;упровадження&#10;інноваційних технологій&#10;особ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івуке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08275">
            <a:off x="301357" y="2333862"/>
            <a:ext cx="3857620" cy="2500330"/>
          </a:xfrm>
          <a:prstGeom prst="rect">
            <a:avLst/>
          </a:prstGeom>
          <a:noFill/>
        </p:spPr>
      </p:pic>
      <p:pic>
        <p:nvPicPr>
          <p:cNvPr id="3" name="Picture 2" descr="C:\Users\Admin\Desktop\ва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4252">
            <a:off x="5163119" y="2100383"/>
            <a:ext cx="3643306" cy="2571768"/>
          </a:xfrm>
          <a:prstGeom prst="rect">
            <a:avLst/>
          </a:prstGeom>
          <a:noFill/>
        </p:spPr>
      </p:pic>
      <p:pic>
        <p:nvPicPr>
          <p:cNvPr id="4" name="Picture 2" descr="C:\Users\Admin\Desktop\іва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4286256"/>
            <a:ext cx="4357718" cy="2571744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571736" y="1000108"/>
            <a:ext cx="37147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 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ЗМАГАННЯХ</a:t>
            </a: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6нгш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42918"/>
            <a:ext cx="4643438" cy="34290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642918"/>
            <a:ext cx="442912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143380"/>
            <a:ext cx="342899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143380"/>
            <a:ext cx="345280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78"/>
            <a:ext cx="5072066" cy="43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071678"/>
            <a:ext cx="385762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214546" y="928670"/>
            <a:ext cx="43059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ЛИЖНИЙ ЗАБІГ</a:t>
            </a:r>
            <a:endParaRPr kumimoji="0" lang="uk-UA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ЕДСОВЕТ\DSC06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4762533" cy="3571900"/>
          </a:xfrm>
          <a:prstGeom prst="rect">
            <a:avLst/>
          </a:prstGeom>
          <a:noFill/>
        </p:spPr>
      </p:pic>
      <p:pic>
        <p:nvPicPr>
          <p:cNvPr id="3" name="Picture 2" descr="F:\ПЕДСОВЕТ\DSC06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49" y="3357562"/>
            <a:ext cx="4667251" cy="3500438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714612" y="785794"/>
            <a:ext cx="32802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УРОКАХ</a:t>
            </a:r>
            <a:endParaRPr kumimoji="0" lang="uk-UA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ПЕДСОВЕТ\DSC06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197" cy="3371842"/>
          </a:xfrm>
          <a:prstGeom prst="rect">
            <a:avLst/>
          </a:prstGeom>
          <a:noFill/>
        </p:spPr>
      </p:pic>
      <p:pic>
        <p:nvPicPr>
          <p:cNvPr id="11267" name="Picture 3" descr="F:\ПЕДСОВЕТ\DSC06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0"/>
            <a:ext cx="4643438" cy="3286124"/>
          </a:xfrm>
          <a:prstGeom prst="rect">
            <a:avLst/>
          </a:prstGeom>
          <a:noFill/>
        </p:spPr>
      </p:pic>
      <p:pic>
        <p:nvPicPr>
          <p:cNvPr id="11268" name="Picture 4" descr="F:\ПЕДСОВЕТ\DSC06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6125"/>
            <a:ext cx="4572000" cy="3571876"/>
          </a:xfrm>
          <a:prstGeom prst="rect">
            <a:avLst/>
          </a:prstGeom>
          <a:noFill/>
        </p:spPr>
      </p:pic>
      <p:pic>
        <p:nvPicPr>
          <p:cNvPr id="11269" name="Picture 5" descr="F:\ПЕДСОВЕТ\DSC065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286124"/>
            <a:ext cx="4643438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174</TotalTime>
  <Words>35</Words>
  <Application>Microsoft Office PowerPoint</Application>
  <PresentationFormat>Экран (4:3)</PresentationFormat>
  <Paragraphs>10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     Методичне  об’еднення вчителів фізичної культури, ритміки, ЛФК</vt:lpstr>
      <vt:lpstr>Костюк С.П.,вчитель фізичної культури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я</cp:lastModifiedBy>
  <cp:revision>22</cp:revision>
  <dcterms:created xsi:type="dcterms:W3CDTF">2017-05-31T11:54:16Z</dcterms:created>
  <dcterms:modified xsi:type="dcterms:W3CDTF">2018-01-27T07:26:50Z</dcterms:modified>
</cp:coreProperties>
</file>