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853" autoAdjust="0"/>
    <p:restoredTop sz="94660"/>
  </p:normalViewPr>
  <p:slideViewPr>
    <p:cSldViewPr>
      <p:cViewPr varScale="1">
        <p:scale>
          <a:sx n="104" d="100"/>
          <a:sy n="104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1.wav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1.wav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1.wav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904"/>
            <a:ext cx="8188607" cy="4010532"/>
          </a:xfrm>
        </p:spPr>
        <p:txBody>
          <a:bodyPr>
            <a:normAutofit/>
          </a:bodyPr>
          <a:lstStyle/>
          <a:p>
            <a:pPr algn="ctr"/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Презентація</a:t>
            </a: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32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тему</a:t>
            </a: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«ритміка - ЇЇ </a:t>
            </a:r>
            <a:r>
              <a:rPr lang="uk-UA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роль в </a:t>
            </a:r>
            <a:r>
              <a:rPr lang="uk-UA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 дітей</a:t>
            </a:r>
            <a:r>
              <a:rPr lang="uk-UA" sz="32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Вчителя </a:t>
            </a:r>
            <a:r>
              <a:rPr lang="uk-UA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Гірської обласної спеціальної школи </a:t>
            </a:r>
            <a:r>
              <a:rPr lang="uk-UA" sz="2800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Кузічкіної</a:t>
            </a:r>
            <a:r>
              <a:rPr lang="uk-UA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Т.З.</a:t>
            </a: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sz="32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sz="3200" i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7358082" y="285728"/>
            <a:ext cx="360040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8188607" y="5932721"/>
            <a:ext cx="755576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C:\Users\admin\Desktop\downlo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71860">
            <a:off x="1828585" y="3339029"/>
            <a:ext cx="5078820" cy="308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615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4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3855"/>
            <a:ext cx="7210324" cy="250675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20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ритміка</a:t>
            </a:r>
            <a:r>
              <a:rPr lang="ru-RU" sz="220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вихованні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прекрасного,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яке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урокам,   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малювання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музика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ритміки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055" name="Picture 7" descr="C:\Users\admin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82764">
            <a:off x="4148304" y="3423379"/>
            <a:ext cx="381642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dmin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21408">
            <a:off x="613122" y="3381831"/>
            <a:ext cx="310033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205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ircle/>
        <p:sndAc>
          <p:stSnd>
            <p:snd r:embed="rId5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6572296" cy="3286124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Одним 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основоположників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теоретиків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обгрунтували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ритміку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як  метод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естетичного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швейцарець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Еміль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Жак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Далькроз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відомим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композитором   та   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педагогом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19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впровадив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систему 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ритмічних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вправ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,   в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музично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ритмічні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поєднувалися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ритмічними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вправами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м'ячем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стрічкою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іграми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Еміль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Жак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Далькроз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переконаний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180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навчати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ритміці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80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downlo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298" y="3571876"/>
            <a:ext cx="3168887" cy="283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201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636" y="571480"/>
            <a:ext cx="6963900" cy="4929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Arial"/>
              </a:rPr>
              <a:t>    </a:t>
            </a:r>
            <a:r>
              <a:rPr lang="ru-RU" sz="2200" dirty="0" smtClean="0">
                <a:solidFill>
                  <a:schemeClr val="tx1"/>
                </a:solidFill>
                <a:latin typeface="Arial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"/>
              </a:rPr>
            </a:br>
            <a:r>
              <a:rPr lang="ru-RU" sz="2200" dirty="0" smtClean="0">
                <a:solidFill>
                  <a:schemeClr val="tx1"/>
                </a:solidFill>
                <a:latin typeface="Arial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"/>
              </a:rPr>
            </a:br>
            <a:r>
              <a:rPr lang="ru-RU" sz="2200" dirty="0" smtClean="0">
                <a:solidFill>
                  <a:schemeClr val="tx1"/>
                </a:solidFill>
                <a:latin typeface="Arial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"/>
              </a:rPr>
            </a:br>
            <a:r>
              <a:rPr lang="ru-RU" sz="220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вирішуватися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заняттях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ритміки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1.Розвивати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музикальність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настрою  та 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характеру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синхронізувати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характером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2.Навчитись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музичні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жанри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(марш,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танець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ритміки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танець-гра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вправа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сучасний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танець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розрізняти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музичні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високі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низькі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звуки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швидкий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повільний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темп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гучна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помірно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гучна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тиха 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музика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  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3.Формування 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гарної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осанки, 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виразним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пластичним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рухам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динамічних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іграх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танцях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танцювальних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фізкультурних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вправ</a:t>
            </a:r>
            <a:r>
              <a:rPr lang="ru-RU" sz="2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0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admin\Desktop\downlo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1366" y="4553744"/>
            <a:ext cx="214263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10161180"/>
      </p:ext>
    </p:extLst>
  </p:cSld>
  <p:clrMapOvr>
    <a:masterClrMapping/>
  </p:clrMapOvr>
  <p:transition spd="slow">
    <p:pul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16416" cy="30003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Дитяча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ритміка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вирішує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початкової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хореографічної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Зміцнює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психічне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шкільного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правильної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постави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ходи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напруги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релаксації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000" b="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та  </a:t>
            </a:r>
            <a:r>
              <a:rPr lang="ru-RU" sz="2000" b="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.).</a:t>
            </a:r>
            <a:b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Підтримує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розвиває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захоплення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заняттями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хореографії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Розвиває 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художньо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творчі</a:t>
            </a:r>
            <a:r>
              <a:rPr lang="ru-RU" sz="2000" b="0" i="1" dirty="0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i="1" dirty="0" err="1" smtClean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sz="2000" b="0" i="1" dirty="0">
                <a:solidFill>
                  <a:srgbClr val="7D7D7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0" dirty="0">
                <a:solidFill>
                  <a:srgbClr val="7D7D7D"/>
                </a:solidFill>
                <a:latin typeface="Arial"/>
              </a:rPr>
              <a:t/>
            </a:r>
            <a:br>
              <a:rPr lang="ru-RU" sz="2400" b="0" dirty="0">
                <a:solidFill>
                  <a:srgbClr val="7D7D7D"/>
                </a:solidFill>
                <a:latin typeface="Arial"/>
              </a:rPr>
            </a:br>
            <a:endParaRPr lang="ru-RU" sz="2400" dirty="0"/>
          </a:p>
        </p:txBody>
      </p:sp>
      <p:pic>
        <p:nvPicPr>
          <p:cNvPr id="3074" name="Picture 2" descr="C:\Users\admin\Desktop\downlo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10592">
            <a:off x="414956" y="3367618"/>
            <a:ext cx="3579117" cy="259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92434">
            <a:off x="4772086" y="3263484"/>
            <a:ext cx="4042350" cy="267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215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lythrough/>
        <p:sndAc>
          <p:stSnd>
            <p:snd r:embed="rId5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8172400" cy="37551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 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ритміки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покликані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прищепити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будь-якій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до 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ритміки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повинен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приносити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радість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музикою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товаришами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хореографом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Підтримати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атмосфері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доброзичливості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гарного  настрою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Розгледіти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підібрати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до 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ключик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домогтися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найбільшої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точності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при 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ось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до  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прагнути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педагог   на   </a:t>
            </a:r>
            <a:r>
              <a:rPr lang="ru-RU" sz="2200" b="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занятті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ритмікою</a:t>
            </a:r>
            <a:r>
              <a:rPr lang="ru-RU" sz="22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Picture 7" descr="C:\Users\admin\Desktop\DSCF39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454443" y="-5283968"/>
            <a:ext cx="1630800" cy="122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dmin\Desktop\downloa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10261">
            <a:off x="270731" y="3986183"/>
            <a:ext cx="3500462" cy="23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dmin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57342">
            <a:off x="4510186" y="4045143"/>
            <a:ext cx="3377059" cy="241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043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  <p:sndAc>
          <p:stSnd>
            <p:snd r:embed="rId6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презентация 6 груп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Documents and Settings\Administrator\Рабочий стол\6-10-6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81439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2421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</TotalTime>
  <Words>66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         Презентація    На тему:   «ритміка - ЇЇ роль в розвитку дітей»             Вчителя Гірської обласної спеціальної школи Кузічкіної Т.З.  </vt:lpstr>
      <vt:lpstr>          Що таке ритміка і її роль в розвитку дітей  У  вихованні   дітей   велике   значення   має виховання   почуття   прекрасного,   яке формується   завдяки   таким   урокам,   як малювання,  музика,  і  включення  ритміки  в освітній   процес. </vt:lpstr>
      <vt:lpstr>Одним   із  основоположників - теоретиків,  що обгрунтували   ритміку  як  метод   естетичного виховання   дітей   був   швейцарець,   Еміль  Жак Далькроз.  Він  був  досить   відомим композитором   та   педагогом  19  століття.   Він впровадив   систему   ритмічних   вправ,   в  якій музично - ритмічні   рухи   поєднувалися   з ритмічними   вправами   з   м'ячем,   стрічкою   та іншими   іграми.   Еміль   Жак   Далькроз   був переконаний,   що   навчати   ритміці   потрібно всіх    дітей.</vt:lpstr>
      <vt:lpstr>        Основні   завдання,   які   мають          вирішуватися   дітьми   на   заняттях ритміки: 1.Розвивати   музикальність  (відчуття   настрою  та характеру   музики,  синхронізувати   рухи  із характером   музики; 2.Навчитись   визначати   музичні  жанри (марш, пісня, танець), види   ритміки (гра, танець-гра, вправа), сучасний   танець,  розрізняти   музичні   поняття (високі  і  низькі  звуки;  швидкий,  середній  і  повільний  темп; гучна, помірно  гучна,  тиха  музика) та   інше; 3.Формування  гарної  осанки,  навчання   виразним пластичним   рухам у   динамічних   іграх,   танцях. Розвиток   творчих   здібностей, використовуючи  елементи танцювальних   рухів, фізкультурних   вправ). </vt:lpstr>
      <vt:lpstr>Дитяча ритміка вирішує важливі завдання на етапі початкової хореографічної освіти: 1.Зміцнює  психічне  і  фізичне  здоров'я  в  умовах  шкільного навчання  (формування  правильної  постави,  ходи,  зниження психологічної  напруги  засобами  релаксації  під  музику  в процесі  руху  та  інше.). 2.Підтримує  і  розвиває  захоплення  заняттями  з  хореографії. 3.Розвиває  художньо - творчі  здібності. </vt:lpstr>
      <vt:lpstr>   Заняття  з  ритміки  покликані  прищепити  будь-якій  дитині  інтерес   до  руху   під   музику.  Урок  ритміки  повинен  приносити   дітям   радість спілкування   з  музикою,  товаришами, хореографом.   Підтримати   цей   інтерес   можна  тільки   в атмосфері   доброзичливості   і  гарного  настрою. Розгледіти  в  дитині   його   природні   дані,  підібрати   до   нього власний   ключик, щоб   домогтися   найбільшої точності   при   виконанні   рухів - ось   до   чого   має прагнути   педагог   на   занятті   ритмікою.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admin</dc:creator>
  <cp:lastModifiedBy>Admin</cp:lastModifiedBy>
  <cp:revision>18</cp:revision>
  <dcterms:created xsi:type="dcterms:W3CDTF">2018-03-17T20:36:55Z</dcterms:created>
  <dcterms:modified xsi:type="dcterms:W3CDTF">2020-05-16T20:09:25Z</dcterms:modified>
</cp:coreProperties>
</file>