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66" r:id="rId3"/>
    <p:sldId id="262" r:id="rId4"/>
    <p:sldId id="264" r:id="rId5"/>
    <p:sldId id="257" r:id="rId6"/>
    <p:sldId id="258" r:id="rId7"/>
    <p:sldId id="260" r:id="rId8"/>
    <p:sldId id="261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89" d="100"/>
          <a:sy n="89" d="100"/>
        </p:scale>
        <p:origin x="-70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30D8-3D98-4364-9D6B-70F203D15FE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88B8-E5EF-40B9-85D4-85EBC89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88B8-E5EF-40B9-85D4-85EBC8964A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1F5864-1E9E-4ACB-8857-A488096A60E6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A71D64-61C7-40CA-A22C-7A017A36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gif"/><Relationship Id="rId1" Type="http://schemas.openxmlformats.org/officeDocument/2006/relationships/audio" Target="file:///C:\Users\1\Desktop\mix_40s%20(audio-joiner.com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gif"/><Relationship Id="rId5" Type="http://schemas.openxmlformats.org/officeDocument/2006/relationships/image" Target="../media/image81.jpeg"/><Relationship Id="rId10" Type="http://schemas.openxmlformats.org/officeDocument/2006/relationships/image" Target="../media/image86.gif"/><Relationship Id="rId4" Type="http://schemas.openxmlformats.org/officeDocument/2006/relationships/image" Target="../media/image80.jpeg"/><Relationship Id="rId9" Type="http://schemas.openxmlformats.org/officeDocument/2006/relationships/image" Target="../media/image8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jpeg"/><Relationship Id="rId7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gif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gif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gif"/><Relationship Id="rId3" Type="http://schemas.openxmlformats.org/officeDocument/2006/relationships/image" Target="../media/image68.jpeg"/><Relationship Id="rId7" Type="http://schemas.openxmlformats.org/officeDocument/2006/relationships/image" Target="../media/image64.jpeg"/><Relationship Id="rId12" Type="http://schemas.openxmlformats.org/officeDocument/2006/relationships/image" Target="../media/image76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5.gif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7-А класс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круче всех!!!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171106_2035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42910" y="1309673"/>
            <a:ext cx="1785950" cy="2381266"/>
          </a:xfrm>
          <a:prstGeom prst="rect">
            <a:avLst/>
          </a:prstGeom>
          <a:noFill/>
        </p:spPr>
      </p:pic>
      <p:pic>
        <p:nvPicPr>
          <p:cNvPr id="1027" name="Picture 3" descr="C:\Users\1\Desktop\IMG_20171106_203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1785950" cy="2309890"/>
          </a:xfrm>
          <a:prstGeom prst="rect">
            <a:avLst/>
          </a:prstGeom>
          <a:noFill/>
        </p:spPr>
      </p:pic>
      <p:pic>
        <p:nvPicPr>
          <p:cNvPr id="1028" name="Picture 4" descr="C:\Users\1\Desktop\IMG_20171106_203243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643702" y="1214422"/>
            <a:ext cx="1946686" cy="2595580"/>
          </a:xfrm>
          <a:prstGeom prst="rect">
            <a:avLst/>
          </a:prstGeom>
          <a:noFill/>
        </p:spPr>
      </p:pic>
      <p:pic>
        <p:nvPicPr>
          <p:cNvPr id="1029" name="Picture 5" descr="C:\Users\1\Desktop\IMG_20171106_203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5314" y="1500174"/>
            <a:ext cx="1732371" cy="2309828"/>
          </a:xfrm>
          <a:prstGeom prst="rect">
            <a:avLst/>
          </a:prstGeom>
          <a:noFill/>
        </p:spPr>
      </p:pic>
      <p:pic>
        <p:nvPicPr>
          <p:cNvPr id="1030" name="Picture 6" descr="C:\Users\1\Desktop\1509993539042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285720" y="3929066"/>
            <a:ext cx="1714512" cy="2286016"/>
          </a:xfrm>
          <a:prstGeom prst="rect">
            <a:avLst/>
          </a:prstGeom>
          <a:noFill/>
        </p:spPr>
      </p:pic>
      <p:pic>
        <p:nvPicPr>
          <p:cNvPr id="1031" name="Picture 7" descr="C:\Users\1\Desktop\1509993403162.jpg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7143768" y="3929066"/>
            <a:ext cx="1732372" cy="2309829"/>
          </a:xfrm>
          <a:prstGeom prst="rect">
            <a:avLst/>
          </a:prstGeom>
          <a:noFill/>
        </p:spPr>
      </p:pic>
      <p:pic>
        <p:nvPicPr>
          <p:cNvPr id="10" name="Рисунок 9" descr="D:\фото интер\SAM_2543.JPG"/>
          <p:cNvPicPr/>
          <p:nvPr/>
        </p:nvPicPr>
        <p:blipFill>
          <a:blip r:embed="rId9" cstate="print"/>
          <a:srcRect l="2872" t="12306" r="60701" b="32561"/>
          <a:stretch>
            <a:fillRect/>
          </a:stretch>
        </p:blipFill>
        <p:spPr bwMode="auto">
          <a:xfrm>
            <a:off x="3643306" y="3929066"/>
            <a:ext cx="1714512" cy="2214578"/>
          </a:xfrm>
          <a:prstGeom prst="rect">
            <a:avLst/>
          </a:prstGeom>
          <a:noFill/>
        </p:spPr>
      </p:pic>
      <p:pic>
        <p:nvPicPr>
          <p:cNvPr id="12" name="Рисунок 11" descr="D:\фото интер\SAM_1905.JPG"/>
          <p:cNvPicPr/>
          <p:nvPr/>
        </p:nvPicPr>
        <p:blipFill>
          <a:blip r:embed="rId10"/>
          <a:srcRect l="37011" t="2835" r="38252" b="60311"/>
          <a:stretch>
            <a:fillRect/>
          </a:stretch>
        </p:blipFill>
        <p:spPr bwMode="auto">
          <a:xfrm>
            <a:off x="4500562" y="150017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 3\SAM_2149.JPG"/>
          <p:cNvPicPr/>
          <p:nvPr/>
        </p:nvPicPr>
        <p:blipFill>
          <a:blip r:embed="rId11" cstate="print"/>
          <a:srcRect l="53891" t="17737" r="23946" b="46597"/>
          <a:stretch>
            <a:fillRect/>
          </a:stretch>
        </p:blipFill>
        <p:spPr bwMode="auto">
          <a:xfrm>
            <a:off x="2000232" y="3929066"/>
            <a:ext cx="1643074" cy="2286016"/>
          </a:xfrm>
          <a:prstGeom prst="rect">
            <a:avLst/>
          </a:prstGeom>
          <a:noFill/>
        </p:spPr>
      </p:pic>
      <p:pic>
        <p:nvPicPr>
          <p:cNvPr id="15" name="mix_40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3" name="Picture 9" descr="http://liubavyshka.ru/_ph/4/1/490891501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63" y="357166"/>
            <a:ext cx="1254519" cy="857256"/>
          </a:xfrm>
          <a:prstGeom prst="rect">
            <a:avLst/>
          </a:prstGeom>
          <a:noFill/>
        </p:spPr>
      </p:pic>
      <p:pic>
        <p:nvPicPr>
          <p:cNvPr id="1035" name="Picture 11" descr="http://www.gifki.org/data/media/673/smayl-tanets-animatsionnaya-kartinka-005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28" y="3286124"/>
            <a:ext cx="1432271" cy="1092109"/>
          </a:xfrm>
          <a:prstGeom prst="rect">
            <a:avLst/>
          </a:prstGeom>
          <a:noFill/>
        </p:spPr>
      </p:pic>
      <p:pic>
        <p:nvPicPr>
          <p:cNvPr id="18" name="Рисунок 17" descr="http://www.smayly.ru/gallery/big/SpongeBob/89.gif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5918" y="285728"/>
            <a:ext cx="1285884" cy="13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mailiki.ucoz.net/_ph/18/2/142610480.gif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282" y="500042"/>
            <a:ext cx="1600200" cy="7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мы – трудолюбивые!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На субботник  мы идем,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грязь и мусор уберем.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Солнце светит очень ярко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от работы стало жарко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воспт.года\визитка\SAM_2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5"/>
            <a:ext cx="2786082" cy="2089562"/>
          </a:xfrm>
          <a:prstGeom prst="rect">
            <a:avLst/>
          </a:prstGeom>
          <a:noFill/>
        </p:spPr>
      </p:pic>
      <p:pic>
        <p:nvPicPr>
          <p:cNvPr id="2050" name="Picture 2" descr="F:\Альбертовне\IMG_20171009_16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3000396" cy="2250298"/>
          </a:xfrm>
          <a:prstGeom prst="rect">
            <a:avLst/>
          </a:prstGeom>
          <a:noFill/>
        </p:spPr>
      </p:pic>
      <p:pic>
        <p:nvPicPr>
          <p:cNvPr id="2051" name="Picture 3" descr="F:\Альбертовне\IMG_20171009_16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7" y="2214554"/>
            <a:ext cx="2714644" cy="2143140"/>
          </a:xfrm>
          <a:prstGeom prst="rect">
            <a:avLst/>
          </a:prstGeom>
          <a:noFill/>
        </p:spPr>
      </p:pic>
      <p:pic>
        <p:nvPicPr>
          <p:cNvPr id="1026" name="Picture 2" descr="G:\DCIM\100PHOTO\SAM_2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500569"/>
            <a:ext cx="2595549" cy="1893083"/>
          </a:xfrm>
          <a:prstGeom prst="rect">
            <a:avLst/>
          </a:prstGeom>
          <a:noFill/>
        </p:spPr>
      </p:pic>
      <p:pic>
        <p:nvPicPr>
          <p:cNvPr id="1027" name="Picture 3" descr="G:\DCIM\100PHOTO\SAM_25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500570"/>
            <a:ext cx="2690798" cy="1857363"/>
          </a:xfrm>
          <a:prstGeom prst="rect">
            <a:avLst/>
          </a:prstGeom>
          <a:noFill/>
        </p:spPr>
      </p:pic>
      <p:pic>
        <p:nvPicPr>
          <p:cNvPr id="1028" name="Picture 4" descr="G:\DCIM\100PHOTO\SAM_2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714488"/>
            <a:ext cx="1928826" cy="2571768"/>
          </a:xfrm>
          <a:prstGeom prst="rect">
            <a:avLst/>
          </a:prstGeom>
          <a:noFill/>
        </p:spPr>
      </p:pic>
      <p:pic>
        <p:nvPicPr>
          <p:cNvPr id="1029" name="Picture 5" descr="G:\DCIM\100PHOTO\SAM_25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714884"/>
            <a:ext cx="2305032" cy="1728774"/>
          </a:xfrm>
          <a:prstGeom prst="rect">
            <a:avLst/>
          </a:prstGeom>
          <a:noFill/>
        </p:spPr>
      </p:pic>
      <p:pic>
        <p:nvPicPr>
          <p:cNvPr id="3" name="Picture 2" descr="http://smailiki.ucoz.net/_ph/71/2/48409844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5143512"/>
            <a:ext cx="1092477" cy="1066468"/>
          </a:xfrm>
          <a:prstGeom prst="rect">
            <a:avLst/>
          </a:prstGeom>
          <a:noFill/>
        </p:spPr>
      </p:pic>
      <p:pic>
        <p:nvPicPr>
          <p:cNvPr id="13" name="Рисунок 12" descr="http://99px.ru/sstorage/1/2010/09/image_12009101635567905984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50004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justclickit.ru/smiles/image/cleaning/cleaning%20(27).gi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3571876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00FF"/>
                </a:solidFill>
              </a:rPr>
              <a:t>Наш класс - это просто созвездие звезд!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/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Об этом хотим заявить мы всерьёз!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/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Вместе мы взрывная масса!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/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Нет на свете лучше класса!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DCIM\100PHOTO\SAM_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2677583" cy="2143140"/>
          </a:xfrm>
          <a:prstGeom prst="rect">
            <a:avLst/>
          </a:prstGeom>
          <a:noFill/>
        </p:spPr>
      </p:pic>
      <p:pic>
        <p:nvPicPr>
          <p:cNvPr id="2051" name="Picture 3" descr="G:\DCIM\100PHOTO\SAM_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838" y="2285991"/>
            <a:ext cx="2857488" cy="2086301"/>
          </a:xfrm>
          <a:prstGeom prst="rect">
            <a:avLst/>
          </a:prstGeom>
          <a:noFill/>
        </p:spPr>
      </p:pic>
      <p:pic>
        <p:nvPicPr>
          <p:cNvPr id="2053" name="Picture 5" descr="G:\DCIM\Camera\IMG_20171019_15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86256"/>
            <a:ext cx="2786082" cy="2089561"/>
          </a:xfrm>
          <a:prstGeom prst="rect">
            <a:avLst/>
          </a:prstGeom>
          <a:noFill/>
        </p:spPr>
      </p:pic>
      <p:pic>
        <p:nvPicPr>
          <p:cNvPr id="12" name="Picture 2" descr="D:\Фото 2\SAM_2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233"/>
            <a:ext cx="2786082" cy="2089562"/>
          </a:xfrm>
          <a:prstGeom prst="rect">
            <a:avLst/>
          </a:prstGeom>
          <a:noFill/>
        </p:spPr>
      </p:pic>
      <p:pic>
        <p:nvPicPr>
          <p:cNvPr id="17" name="Рисунок 16" descr="http://justclickit.ru/flash/star/star%20(177)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285860"/>
            <a:ext cx="1438275" cy="24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justclickit.ru/flash/star/star%20(177)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214422"/>
            <a:ext cx="1438275" cy="24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g.webme.com/pic/m/meine-gifs/stern8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714356"/>
            <a:ext cx="16919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7 - А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Наш </a:t>
            </a:r>
            <a:r>
              <a:rPr lang="ru-RU" b="1" i="1" dirty="0" smtClean="0">
                <a:solidFill>
                  <a:srgbClr val="FF0000"/>
                </a:solidFill>
              </a:rPr>
              <a:t>веселый </a:t>
            </a:r>
            <a:r>
              <a:rPr lang="ru-RU" b="1" i="1" dirty="0" smtClean="0">
                <a:solidFill>
                  <a:srgbClr val="FF0000"/>
                </a:solidFill>
              </a:rPr>
              <a:t>дружный класс!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Нет на свете лучше нас!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DCIM\100PHOTO\SAM_2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690284" cy="2017713"/>
          </a:xfrm>
          <a:prstGeom prst="rect">
            <a:avLst/>
          </a:prstGeom>
          <a:noFill/>
        </p:spPr>
      </p:pic>
      <p:pic>
        <p:nvPicPr>
          <p:cNvPr id="4099" name="Picture 3" descr="G:\DCIM\100PHOTO\SAM_2454.JPG"/>
          <p:cNvPicPr>
            <a:picLocks noChangeAspect="1" noChangeArrowheads="1"/>
          </p:cNvPicPr>
          <p:nvPr/>
        </p:nvPicPr>
        <p:blipFill>
          <a:blip r:embed="rId3" cstate="print"/>
          <a:srcRect l="10870" t="11595" r="13043"/>
          <a:stretch>
            <a:fillRect/>
          </a:stretch>
        </p:blipFill>
        <p:spPr bwMode="auto">
          <a:xfrm>
            <a:off x="3071802" y="2000240"/>
            <a:ext cx="2571768" cy="2178835"/>
          </a:xfrm>
          <a:prstGeom prst="rect">
            <a:avLst/>
          </a:prstGeom>
          <a:noFill/>
        </p:spPr>
      </p:pic>
      <p:pic>
        <p:nvPicPr>
          <p:cNvPr id="6" name="Picture 5" descr="D:\Фото 3\SAM_2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3394704" cy="2357454"/>
          </a:xfrm>
          <a:prstGeom prst="rect">
            <a:avLst/>
          </a:prstGeom>
          <a:noFill/>
        </p:spPr>
      </p:pic>
      <p:pic>
        <p:nvPicPr>
          <p:cNvPr id="7" name="Picture 4" descr="D:\Фото 2\SAM_2292.JPG"/>
          <p:cNvPicPr>
            <a:picLocks noChangeAspect="1" noChangeArrowheads="1"/>
          </p:cNvPicPr>
          <p:nvPr/>
        </p:nvPicPr>
        <p:blipFill>
          <a:blip r:embed="rId5" cstate="print"/>
          <a:srcRect r="11364" b="2725"/>
          <a:stretch>
            <a:fillRect/>
          </a:stretch>
        </p:blipFill>
        <p:spPr bwMode="auto">
          <a:xfrm>
            <a:off x="3857620" y="4286256"/>
            <a:ext cx="2786082" cy="2286016"/>
          </a:xfrm>
          <a:prstGeom prst="rect">
            <a:avLst/>
          </a:prstGeom>
          <a:noFill/>
        </p:spPr>
      </p:pic>
      <p:pic>
        <p:nvPicPr>
          <p:cNvPr id="6146" name="Picture 2" descr="D:\фото интер\IMG_20171019_151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571612"/>
            <a:ext cx="2143140" cy="2667018"/>
          </a:xfrm>
          <a:prstGeom prst="rect">
            <a:avLst/>
          </a:prstGeom>
          <a:noFill/>
        </p:spPr>
      </p:pic>
      <p:pic>
        <p:nvPicPr>
          <p:cNvPr id="11" name="Рисунок 10" descr="http://justclickit.ru/smiles/image/bye/bye%20(3)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7148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kartinki-vernisazh.ru/_ph/98/1/68819445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4714884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rgbClr val="00B0F0"/>
                </a:solidFill>
              </a:rPr>
              <a:t>Наш девиз:</a:t>
            </a:r>
            <a:endParaRPr lang="ru-RU" sz="5400" b="1" u="sng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Мы веселые друзья!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Друг без друга нам нельзя!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девиз у нас простой: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Друг за друга мы горой!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DCIM\100PHOTO\SAM_2139.JPG"/>
          <p:cNvPicPr>
            <a:picLocks noChangeAspect="1" noChangeArrowheads="1"/>
          </p:cNvPicPr>
          <p:nvPr/>
        </p:nvPicPr>
        <p:blipFill>
          <a:blip r:embed="rId2" cstate="print"/>
          <a:srcRect l="9934"/>
          <a:stretch>
            <a:fillRect/>
          </a:stretch>
        </p:blipFill>
        <p:spPr bwMode="auto">
          <a:xfrm>
            <a:off x="357158" y="3929066"/>
            <a:ext cx="3238524" cy="2696786"/>
          </a:xfrm>
          <a:prstGeom prst="rect">
            <a:avLst/>
          </a:prstGeom>
          <a:noFill/>
        </p:spPr>
      </p:pic>
      <p:pic>
        <p:nvPicPr>
          <p:cNvPr id="4099" name="Picture 3" descr="D:\фото интер\SAM_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3857628"/>
            <a:ext cx="3619527" cy="2714644"/>
          </a:xfrm>
          <a:prstGeom prst="rect">
            <a:avLst/>
          </a:prstGeom>
          <a:noFill/>
        </p:spPr>
      </p:pic>
      <p:pic>
        <p:nvPicPr>
          <p:cNvPr id="11266" name="Picture 2" descr="http://doodoo.ru/smiles/anim3/b0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3288889" cy="1357321"/>
          </a:xfrm>
          <a:prstGeom prst="rect">
            <a:avLst/>
          </a:prstGeom>
          <a:noFill/>
        </p:spPr>
      </p:pic>
      <p:pic>
        <p:nvPicPr>
          <p:cNvPr id="9" name="Рисунок 8" descr="http://olesia-35.users.photofile.ru/photo/olesia-35/95307985/middle/104908039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86256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justclickit.ru/smiles/image/love/love%20(99)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50017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жизни в классном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коллективе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ages.myshared.ru/4/185911/slide_4.jpg"/>
          <p:cNvPicPr/>
          <p:nvPr/>
        </p:nvPicPr>
        <p:blipFill>
          <a:blip r:embed="rId2"/>
          <a:srcRect l="5613" t="24917" r="41005" b="33313"/>
          <a:stretch>
            <a:fillRect/>
          </a:stretch>
        </p:blipFill>
        <p:spPr bwMode="auto">
          <a:xfrm>
            <a:off x="285720" y="1571612"/>
            <a:ext cx="49292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воспт.года\визитка\SAM_2269.JPG"/>
          <p:cNvPicPr>
            <a:picLocks noChangeAspect="1" noChangeArrowheads="1"/>
          </p:cNvPicPr>
          <p:nvPr/>
        </p:nvPicPr>
        <p:blipFill>
          <a:blip r:embed="rId3" cstate="print"/>
          <a:srcRect l="10067" t="2484" r="5369"/>
          <a:stretch>
            <a:fillRect/>
          </a:stretch>
        </p:blipFill>
        <p:spPr bwMode="auto">
          <a:xfrm>
            <a:off x="5286380" y="1285860"/>
            <a:ext cx="3000396" cy="2803942"/>
          </a:xfrm>
          <a:prstGeom prst="rect">
            <a:avLst/>
          </a:prstGeom>
          <a:noFill/>
        </p:spPr>
      </p:pic>
      <p:pic>
        <p:nvPicPr>
          <p:cNvPr id="1026" name="Picture 2" descr="F:\SAM_227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46968"/>
            <a:ext cx="3071834" cy="2303876"/>
          </a:xfrm>
          <a:prstGeom prst="rect">
            <a:avLst/>
          </a:prstGeom>
          <a:noFill/>
        </p:spPr>
      </p:pic>
      <p:pic>
        <p:nvPicPr>
          <p:cNvPr id="3074" name="Picture 2" descr="G:\DCIM\100PHOTO\SAM_2541.JPG"/>
          <p:cNvPicPr>
            <a:picLocks noChangeAspect="1" noChangeArrowheads="1"/>
          </p:cNvPicPr>
          <p:nvPr/>
        </p:nvPicPr>
        <p:blipFill>
          <a:blip r:embed="rId5" cstate="print"/>
          <a:srcRect l="3906" t="6250"/>
          <a:stretch>
            <a:fillRect/>
          </a:stretch>
        </p:blipFill>
        <p:spPr bwMode="auto">
          <a:xfrm>
            <a:off x="3805232" y="4429132"/>
            <a:ext cx="3124223" cy="2286016"/>
          </a:xfrm>
          <a:prstGeom prst="rect">
            <a:avLst/>
          </a:prstGeom>
          <a:noFill/>
        </p:spPr>
      </p:pic>
      <p:pic>
        <p:nvPicPr>
          <p:cNvPr id="12" name="Рисунок 11" descr="http://kartinki-vernisazh.ru/_ph/100/1/61373300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572008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justclickit.ru/smiles/image/weather/weather%20(294)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4285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bigslide.ru/images/11/10294/96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7-А класс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31" name="Picture 7" descr="D:\фото интер\15063607134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2286016" cy="2857520"/>
          </a:xfrm>
          <a:prstGeom prst="rect">
            <a:avLst/>
          </a:prstGeom>
          <a:noFill/>
        </p:spPr>
      </p:pic>
      <p:pic>
        <p:nvPicPr>
          <p:cNvPr id="6" name="Picture 2" descr="D:\фото интер\1504871682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286016" cy="2500330"/>
          </a:xfrm>
          <a:prstGeom prst="rect">
            <a:avLst/>
          </a:prstGeom>
          <a:noFill/>
        </p:spPr>
      </p:pic>
      <p:pic>
        <p:nvPicPr>
          <p:cNvPr id="2050" name="Picture 2" descr="G:\DCIM\Camera\IMG_20170908_145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422" y="285728"/>
            <a:ext cx="2018106" cy="2690807"/>
          </a:xfrm>
          <a:prstGeom prst="rect">
            <a:avLst/>
          </a:prstGeom>
          <a:noFill/>
        </p:spPr>
      </p:pic>
      <p:pic>
        <p:nvPicPr>
          <p:cNvPr id="9" name="Рисунок 8" descr="http://smailiki.ucoz.net/_ph/28/2/830496863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000372"/>
            <a:ext cx="13789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justclickit.ru/smiles/image/emotions/emotions%20(2891)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929198"/>
            <a:ext cx="55007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Любим петь и танцевать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фото интер\SAM_1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47"/>
          <a:stretch>
            <a:fillRect/>
          </a:stretch>
        </p:blipFill>
        <p:spPr bwMode="auto">
          <a:xfrm>
            <a:off x="571472" y="1102161"/>
            <a:ext cx="2214578" cy="1898209"/>
          </a:xfrm>
          <a:prstGeom prst="rect">
            <a:avLst/>
          </a:prstGeom>
          <a:noFill/>
        </p:spPr>
      </p:pic>
      <p:pic>
        <p:nvPicPr>
          <p:cNvPr id="2052" name="Picture 4" descr="D:\Фото 3\SAM_2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142984"/>
            <a:ext cx="2286018" cy="3048024"/>
          </a:xfrm>
          <a:prstGeom prst="rect">
            <a:avLst/>
          </a:prstGeom>
          <a:noFill/>
        </p:spPr>
      </p:pic>
      <p:pic>
        <p:nvPicPr>
          <p:cNvPr id="2051" name="Picture 3" descr="G:\DCIM\100PHOTO\SAM_2402.JPG"/>
          <p:cNvPicPr>
            <a:picLocks noChangeAspect="1" noChangeArrowheads="1"/>
          </p:cNvPicPr>
          <p:nvPr/>
        </p:nvPicPr>
        <p:blipFill>
          <a:blip r:embed="rId4" cstate="print"/>
          <a:srcRect t="13768" r="-1"/>
          <a:stretch>
            <a:fillRect/>
          </a:stretch>
        </p:blipFill>
        <p:spPr bwMode="auto">
          <a:xfrm>
            <a:off x="1000100" y="4592972"/>
            <a:ext cx="2857520" cy="1848050"/>
          </a:xfrm>
          <a:prstGeom prst="rect">
            <a:avLst/>
          </a:prstGeom>
          <a:noFill/>
        </p:spPr>
      </p:pic>
      <p:pic>
        <p:nvPicPr>
          <p:cNvPr id="4" name="Picture 4" descr="G:\DCIM\100PHOTO\SAM_2409.JPG"/>
          <p:cNvPicPr>
            <a:picLocks noChangeAspect="1" noChangeArrowheads="1"/>
          </p:cNvPicPr>
          <p:nvPr/>
        </p:nvPicPr>
        <p:blipFill>
          <a:blip r:embed="rId5" cstate="print"/>
          <a:srcRect l="5512"/>
          <a:stretch>
            <a:fillRect/>
          </a:stretch>
        </p:blipFill>
        <p:spPr bwMode="auto">
          <a:xfrm>
            <a:off x="3714744" y="1285860"/>
            <a:ext cx="2677518" cy="2125281"/>
          </a:xfrm>
          <a:prstGeom prst="rect">
            <a:avLst/>
          </a:prstGeom>
          <a:noFill/>
        </p:spPr>
      </p:pic>
      <p:pic>
        <p:nvPicPr>
          <p:cNvPr id="2053" name="Picture 5" descr="G:\DCIM\100PHOTO\SAM_2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500438"/>
            <a:ext cx="2143122" cy="2857496"/>
          </a:xfrm>
          <a:prstGeom prst="rect">
            <a:avLst/>
          </a:prstGeom>
          <a:noFill/>
        </p:spPr>
      </p:pic>
      <p:pic>
        <p:nvPicPr>
          <p:cNvPr id="2054" name="Picture 6" descr="G:\DCIM\100PHOTO\SAM_19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643182"/>
            <a:ext cx="2428892" cy="1928826"/>
          </a:xfrm>
          <a:prstGeom prst="rect">
            <a:avLst/>
          </a:prstGeom>
          <a:noFill/>
        </p:spPr>
      </p:pic>
      <p:pic>
        <p:nvPicPr>
          <p:cNvPr id="5122" name="Picture 2" descr="D:\фото интер\SAM_19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429132"/>
            <a:ext cx="2447908" cy="1835931"/>
          </a:xfrm>
          <a:prstGeom prst="rect">
            <a:avLst/>
          </a:prstGeom>
          <a:noFill/>
        </p:spPr>
      </p:pic>
      <p:pic>
        <p:nvPicPr>
          <p:cNvPr id="7170" name="Picture 2" descr="https://otvet.imgsmail.ru/download/63bed80754a65201e0788d69bef79fa1_i-3857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3054" y="3429000"/>
            <a:ext cx="2594276" cy="1143008"/>
          </a:xfrm>
          <a:prstGeom prst="rect">
            <a:avLst/>
          </a:prstGeom>
          <a:noFill/>
        </p:spPr>
      </p:pic>
      <p:pic>
        <p:nvPicPr>
          <p:cNvPr id="15" name="Рисунок 14" descr="https://otvet.imgsmail.ru/download/63bed80754a65201e0788d69bef79fa1_i-3857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500438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mailik.ucoz.com/_ph/29/2/910114164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1285860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Спортом заниматься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воспт.года\визитка\SAM_2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63"/>
          <a:stretch>
            <a:fillRect/>
          </a:stretch>
        </p:blipFill>
        <p:spPr bwMode="auto">
          <a:xfrm>
            <a:off x="2786050" y="4071942"/>
            <a:ext cx="3214710" cy="2625347"/>
          </a:xfrm>
          <a:prstGeom prst="rect">
            <a:avLst/>
          </a:prstGeom>
          <a:noFill/>
        </p:spPr>
      </p:pic>
      <p:pic>
        <p:nvPicPr>
          <p:cNvPr id="4099" name="Picture 3" descr="D:\фото интер\1506360703687.jpg"/>
          <p:cNvPicPr>
            <a:picLocks noChangeAspect="1" noChangeArrowheads="1"/>
          </p:cNvPicPr>
          <p:nvPr/>
        </p:nvPicPr>
        <p:blipFill>
          <a:blip r:embed="rId3"/>
          <a:srcRect l="4688" r="3905"/>
          <a:stretch>
            <a:fillRect/>
          </a:stretch>
        </p:blipFill>
        <p:spPr bwMode="auto">
          <a:xfrm>
            <a:off x="6215074" y="4143380"/>
            <a:ext cx="2786082" cy="2500330"/>
          </a:xfrm>
          <a:prstGeom prst="rect">
            <a:avLst/>
          </a:prstGeom>
          <a:noFill/>
        </p:spPr>
      </p:pic>
      <p:pic>
        <p:nvPicPr>
          <p:cNvPr id="4100" name="Picture 4" descr="D:\фото интер\IMG_20160315_16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14422"/>
            <a:ext cx="2420319" cy="28813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285860"/>
            <a:ext cx="33023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Чтоб здоровым быть сполна,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Физкультура всем нужна.</a:t>
            </a:r>
          </a:p>
          <a:p>
            <a:pPr algn="ctr"/>
            <a:r>
              <a:rPr lang="ru-RU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Чтоб успешно развиваться,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Нужно спортом заниматься!</a:t>
            </a:r>
            <a:endParaRPr lang="ru-RU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F:\Альбертовне\IMG_20171009_155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2952770" cy="2214578"/>
          </a:xfrm>
          <a:prstGeom prst="rect">
            <a:avLst/>
          </a:prstGeom>
          <a:noFill/>
        </p:spPr>
      </p:pic>
      <p:pic>
        <p:nvPicPr>
          <p:cNvPr id="1027" name="Picture 3" descr="F:\Альбертовне\IMG_20171009_155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43380"/>
            <a:ext cx="2643206" cy="2518166"/>
          </a:xfrm>
          <a:prstGeom prst="rect">
            <a:avLst/>
          </a:prstGeom>
          <a:noFill/>
        </p:spPr>
      </p:pic>
      <p:pic>
        <p:nvPicPr>
          <p:cNvPr id="12" name="Рисунок 11" descr="http://kartinki-vernisazh.ru/_ph/100/1/88824787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071810"/>
            <a:ext cx="12144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desk.ru/_ph/22/2/226855589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357562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gifki.org/data/media/2167/smayl-fitnes-animatsionnaya-kartinka-0018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35716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наше  творчество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Фото 2\CAM0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75611" y="1142984"/>
            <a:ext cx="1768091" cy="2357454"/>
          </a:xfrm>
          <a:prstGeom prst="rect">
            <a:avLst/>
          </a:prstGeom>
          <a:noFill/>
        </p:spPr>
      </p:pic>
      <p:pic>
        <p:nvPicPr>
          <p:cNvPr id="1027" name="Picture 3" descr="D:\Фото 2\SAM_2295.JPG"/>
          <p:cNvPicPr>
            <a:picLocks noChangeAspect="1" noChangeArrowheads="1"/>
          </p:cNvPicPr>
          <p:nvPr/>
        </p:nvPicPr>
        <p:blipFill>
          <a:blip r:embed="rId4" cstate="print"/>
          <a:srcRect l="17112" r="10695" b="14438"/>
          <a:stretch>
            <a:fillRect/>
          </a:stretch>
        </p:blipFill>
        <p:spPr bwMode="auto">
          <a:xfrm>
            <a:off x="6500826" y="2786058"/>
            <a:ext cx="2143140" cy="1905013"/>
          </a:xfrm>
          <a:prstGeom prst="rect">
            <a:avLst/>
          </a:prstGeom>
          <a:noFill/>
        </p:spPr>
      </p:pic>
      <p:pic>
        <p:nvPicPr>
          <p:cNvPr id="1028" name="Picture 4" descr="D:\Фото 2\SAM_2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007" y="1142984"/>
            <a:ext cx="1854788" cy="1500198"/>
          </a:xfrm>
          <a:prstGeom prst="rect">
            <a:avLst/>
          </a:prstGeom>
          <a:noFill/>
        </p:spPr>
      </p:pic>
      <p:pic>
        <p:nvPicPr>
          <p:cNvPr id="1030" name="Picture 6" descr="D:\Фото 2\SAM_2306.JPG"/>
          <p:cNvPicPr>
            <a:picLocks noChangeAspect="1" noChangeArrowheads="1"/>
          </p:cNvPicPr>
          <p:nvPr/>
        </p:nvPicPr>
        <p:blipFill>
          <a:blip r:embed="rId6" cstate="print"/>
          <a:srcRect l="8333" t="3704" r="8333" b="7407"/>
          <a:stretch>
            <a:fillRect/>
          </a:stretch>
        </p:blipFill>
        <p:spPr bwMode="auto">
          <a:xfrm>
            <a:off x="6500826" y="4714884"/>
            <a:ext cx="2143140" cy="1714512"/>
          </a:xfrm>
          <a:prstGeom prst="rect">
            <a:avLst/>
          </a:prstGeom>
          <a:noFill/>
        </p:spPr>
      </p:pic>
      <p:pic>
        <p:nvPicPr>
          <p:cNvPr id="1031" name="Picture 7" descr="D:\фото интер\14961262131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929066"/>
            <a:ext cx="2000256" cy="2667008"/>
          </a:xfrm>
          <a:prstGeom prst="rect">
            <a:avLst/>
          </a:prstGeom>
          <a:noFill/>
        </p:spPr>
      </p:pic>
      <p:pic>
        <p:nvPicPr>
          <p:cNvPr id="1032" name="Picture 8" descr="D:\фото интер\149612627203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929066"/>
            <a:ext cx="1910951" cy="2690810"/>
          </a:xfrm>
          <a:prstGeom prst="rect">
            <a:avLst/>
          </a:prstGeom>
          <a:noFill/>
        </p:spPr>
      </p:pic>
      <p:pic>
        <p:nvPicPr>
          <p:cNvPr id="1034" name="Picture 10" descr="D:\фото интер\15063604145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1071547"/>
            <a:ext cx="1857388" cy="2476517"/>
          </a:xfrm>
          <a:prstGeom prst="rect">
            <a:avLst/>
          </a:prstGeom>
          <a:noFill/>
        </p:spPr>
      </p:pic>
      <p:pic>
        <p:nvPicPr>
          <p:cNvPr id="2050" name="Picture 2" descr="I:\конкурс.восп\хобби\IMG_20170205_134343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1071546"/>
            <a:ext cx="1928826" cy="2754466"/>
          </a:xfrm>
          <a:prstGeom prst="rect">
            <a:avLst/>
          </a:prstGeom>
          <a:noFill/>
        </p:spPr>
      </p:pic>
      <p:pic>
        <p:nvPicPr>
          <p:cNvPr id="14" name="Picture 4" descr="I:\конкурс.восп\хобби\IMG_20170205_11523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84" y="4000504"/>
            <a:ext cx="1893086" cy="2656968"/>
          </a:xfrm>
          <a:prstGeom prst="rect">
            <a:avLst/>
          </a:prstGeom>
          <a:noFill/>
        </p:spPr>
      </p:pic>
      <p:pic>
        <p:nvPicPr>
          <p:cNvPr id="6148" name="Picture 4" descr="http://www.playcast.ru/uploads/2015/10/04/1532809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54" y="928670"/>
            <a:ext cx="5500726" cy="5500726"/>
          </a:xfrm>
          <a:prstGeom prst="rect">
            <a:avLst/>
          </a:prstGeom>
          <a:noFill/>
        </p:spPr>
      </p:pic>
      <p:pic>
        <p:nvPicPr>
          <p:cNvPr id="6152" name="Picture 8" descr="http://justclickit.ru/flash/heart/heart%20(322)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33" y="1142983"/>
            <a:ext cx="3429025" cy="57150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воспт.года\визитка\SAM_2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2286000" cy="263097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57173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76767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умеем рисовать!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леплю.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я вяжу.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умело вышиваю.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из бисера плету!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Глущенко Н.А\IMG_20170219_091052.jpg"/>
          <p:cNvPicPr>
            <a:picLocks noChangeAspect="1" noChangeArrowheads="1"/>
          </p:cNvPicPr>
          <p:nvPr/>
        </p:nvPicPr>
        <p:blipFill>
          <a:blip r:embed="rId3" cstate="print"/>
          <a:srcRect l="3077" t="7033" r="9890"/>
          <a:stretch>
            <a:fillRect/>
          </a:stretch>
        </p:blipFill>
        <p:spPr bwMode="auto">
          <a:xfrm>
            <a:off x="4929191" y="1071546"/>
            <a:ext cx="2637710" cy="1857388"/>
          </a:xfrm>
          <a:prstGeom prst="rect">
            <a:avLst/>
          </a:prstGeom>
          <a:noFill/>
        </p:spPr>
      </p:pic>
      <p:pic>
        <p:nvPicPr>
          <p:cNvPr id="1027" name="Picture 3" descr="I:\Глущенко Н.А\IMG_20160301_145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344020" cy="1785901"/>
          </a:xfrm>
          <a:prstGeom prst="rect">
            <a:avLst/>
          </a:prstGeom>
          <a:noFill/>
        </p:spPr>
      </p:pic>
      <p:pic>
        <p:nvPicPr>
          <p:cNvPr id="1028" name="Picture 4" descr="G:\DCIM\100PHOTO\SAM_2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000372"/>
            <a:ext cx="2286016" cy="1928826"/>
          </a:xfrm>
          <a:prstGeom prst="rect">
            <a:avLst/>
          </a:prstGeom>
          <a:noFill/>
        </p:spPr>
      </p:pic>
      <p:pic>
        <p:nvPicPr>
          <p:cNvPr id="5" name="Picture 3" descr="I:\конкурс.восп\хобби\IMG_20170205_114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071810"/>
            <a:ext cx="1636781" cy="2120117"/>
          </a:xfrm>
          <a:prstGeom prst="rect">
            <a:avLst/>
          </a:prstGeom>
          <a:noFill/>
        </p:spPr>
      </p:pic>
      <p:pic>
        <p:nvPicPr>
          <p:cNvPr id="6" name="Picture 4" descr="I:\конкурс.восп\хобби\IMG_20170205_115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84" y="4000504"/>
            <a:ext cx="1893086" cy="2656968"/>
          </a:xfrm>
          <a:prstGeom prst="rect">
            <a:avLst/>
          </a:prstGeom>
          <a:noFill/>
        </p:spPr>
      </p:pic>
      <p:pic>
        <p:nvPicPr>
          <p:cNvPr id="7" name="Picture 2" descr="G:\DCIM\Camera\IMG_20171018_0814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3" y="4071942"/>
            <a:ext cx="1857389" cy="2500330"/>
          </a:xfrm>
          <a:prstGeom prst="rect">
            <a:avLst/>
          </a:prstGeom>
          <a:noFill/>
        </p:spPr>
      </p:pic>
      <p:pic>
        <p:nvPicPr>
          <p:cNvPr id="8" name="Picture 3" descr="G:\DCIM\Camera\IMG_20171018_0812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4071942"/>
            <a:ext cx="1839528" cy="2500330"/>
          </a:xfrm>
          <a:prstGeom prst="rect">
            <a:avLst/>
          </a:prstGeom>
          <a:noFill/>
        </p:spPr>
      </p:pic>
      <p:pic>
        <p:nvPicPr>
          <p:cNvPr id="12" name="Picture 5" descr="D:\Фото 2\SAM_23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1" y="5143512"/>
            <a:ext cx="1785950" cy="1521655"/>
          </a:xfrm>
          <a:prstGeom prst="rect">
            <a:avLst/>
          </a:prstGeom>
          <a:noFill/>
        </p:spPr>
      </p:pic>
      <p:pic>
        <p:nvPicPr>
          <p:cNvPr id="17" name="Рисунок 16" descr="http://justclickit.ru/smiles/image/love/love%20(415).gi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1500174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ovejzn.ru/4marta/images/14448080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298" y="214291"/>
            <a:ext cx="65008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ogif.ru/_ph/2/1/863641667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5429264"/>
            <a:ext cx="1237620" cy="10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767</TotalTime>
  <Words>80</Words>
  <Application>Microsoft Office PowerPoint</Application>
  <PresentationFormat>Экран (4:3)</PresentationFormat>
  <Paragraphs>26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7-А класс круче всех!!!</vt:lpstr>
      <vt:lpstr> 7 - А Наш веселый дружный класс! Нет на свете лучше нас!</vt:lpstr>
      <vt:lpstr>Наш девиз:</vt:lpstr>
      <vt:lpstr>Правила жизни в классном коллективе</vt:lpstr>
      <vt:lpstr>7-А класс</vt:lpstr>
      <vt:lpstr>Любим петь и танцевать</vt:lpstr>
      <vt:lpstr>Спортом заниматься</vt:lpstr>
      <vt:lpstr>  наше  творчество</vt:lpstr>
      <vt:lpstr>   </vt:lpstr>
      <vt:lpstr>  мы – трудолюбивые! На субботник  мы идем, грязь и мусор уберем. Солнце светит очень ярко от работы стало жарко</vt:lpstr>
      <vt:lpstr>       Наш класс - это просто созвездие звезд!  Об этом хотим заявить мы всерьёз!  Вместе мы взрывная масса!  Нет на свете лучше класса!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2017-10-11T13:37:17Z</dcterms:created>
  <dcterms:modified xsi:type="dcterms:W3CDTF">2017-11-07T12:23:22Z</dcterms:modified>
</cp:coreProperties>
</file>