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2" r:id="rId4"/>
    <p:sldId id="258" r:id="rId5"/>
    <p:sldId id="259" r:id="rId6"/>
    <p:sldId id="297" r:id="rId7"/>
    <p:sldId id="299" r:id="rId8"/>
    <p:sldId id="304" r:id="rId9"/>
    <p:sldId id="266" r:id="rId10"/>
    <p:sldId id="301" r:id="rId11"/>
    <p:sldId id="267" r:id="rId12"/>
    <p:sldId id="263" r:id="rId13"/>
    <p:sldId id="268" r:id="rId14"/>
    <p:sldId id="277" r:id="rId15"/>
    <p:sldId id="285" r:id="rId16"/>
    <p:sldId id="308" r:id="rId17"/>
    <p:sldId id="310" r:id="rId18"/>
    <p:sldId id="311" r:id="rId19"/>
    <p:sldId id="312" r:id="rId20"/>
    <p:sldId id="314" r:id="rId21"/>
    <p:sldId id="30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62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86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48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1031" algn="l" defTabSz="91241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37234" algn="l" defTabSz="91241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193433" algn="l" defTabSz="91241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49644" algn="l" defTabSz="91241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F3399"/>
    <a:srgbClr val="FF0000"/>
    <a:srgbClr val="CC0066"/>
    <a:srgbClr val="005392"/>
    <a:srgbClr val="FF66CC"/>
    <a:srgbClr val="66FF33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27" autoAdjust="0"/>
    <p:restoredTop sz="86330" autoAdjust="0"/>
  </p:normalViewPr>
  <p:slideViewPr>
    <p:cSldViewPr>
      <p:cViewPr varScale="1">
        <p:scale>
          <a:sx n="73" d="100"/>
          <a:sy n="73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41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AA3DE-117E-47D9-8A83-2E9BA98A21F7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9FB666-A35F-4906-9B9B-C36BDBB0D9C2}">
      <dgm:prSet/>
      <dgm:spPr/>
      <dgm:t>
        <a:bodyPr/>
        <a:lstStyle/>
        <a:p>
          <a:pPr rtl="0"/>
          <a:r>
            <a:rPr lang="uk-UA" dirty="0" smtClean="0"/>
            <a:t>Плани на майбутнє</a:t>
          </a:r>
          <a:endParaRPr lang="uk-UA" dirty="0"/>
        </a:p>
      </dgm:t>
    </dgm:pt>
    <dgm:pt modelId="{7C12D721-9499-4EF4-BA9B-BF618034635C}" type="parTrans" cxnId="{920E8F76-F1E3-4DD3-B816-1B8A0AC09B1C}">
      <dgm:prSet/>
      <dgm:spPr/>
      <dgm:t>
        <a:bodyPr/>
        <a:lstStyle/>
        <a:p>
          <a:endParaRPr lang="uk-UA"/>
        </a:p>
      </dgm:t>
    </dgm:pt>
    <dgm:pt modelId="{32A27578-7372-4DFB-A8BC-C99DD0C3FD5E}" type="sibTrans" cxnId="{920E8F76-F1E3-4DD3-B816-1B8A0AC09B1C}">
      <dgm:prSet/>
      <dgm:spPr/>
      <dgm:t>
        <a:bodyPr/>
        <a:lstStyle/>
        <a:p>
          <a:endParaRPr lang="uk-UA"/>
        </a:p>
      </dgm:t>
    </dgm:pt>
    <dgm:pt modelId="{62A4E65D-7573-496F-A3C5-BBACDAB6F89F}" type="pres">
      <dgm:prSet presAssocID="{505AA3DE-117E-47D9-8A83-2E9BA98A21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55A020E-19A7-4FBC-A5B2-7E621BF2B281}" type="pres">
      <dgm:prSet presAssocID="{4F9FB666-A35F-4906-9B9B-C36BDBB0D9C2}" presName="centerShape" presStyleLbl="node0" presStyleIdx="0" presStyleCnt="1" custLinFactNeighborX="21600" custLinFactNeighborY="9584"/>
      <dgm:spPr/>
      <dgm:t>
        <a:bodyPr/>
        <a:lstStyle/>
        <a:p>
          <a:endParaRPr lang="uk-UA"/>
        </a:p>
      </dgm:t>
    </dgm:pt>
  </dgm:ptLst>
  <dgm:cxnLst>
    <dgm:cxn modelId="{1F739D02-23AA-4162-A1B8-1EF97BF2CA0F}" type="presOf" srcId="{505AA3DE-117E-47D9-8A83-2E9BA98A21F7}" destId="{62A4E65D-7573-496F-A3C5-BBACDAB6F89F}" srcOrd="0" destOrd="0" presId="urn:microsoft.com/office/officeart/2005/8/layout/radial6"/>
    <dgm:cxn modelId="{920E8F76-F1E3-4DD3-B816-1B8A0AC09B1C}" srcId="{505AA3DE-117E-47D9-8A83-2E9BA98A21F7}" destId="{4F9FB666-A35F-4906-9B9B-C36BDBB0D9C2}" srcOrd="0" destOrd="0" parTransId="{7C12D721-9499-4EF4-BA9B-BF618034635C}" sibTransId="{32A27578-7372-4DFB-A8BC-C99DD0C3FD5E}"/>
    <dgm:cxn modelId="{0CC3A38E-734D-4889-A31B-4C7968B3A9ED}" type="presOf" srcId="{4F9FB666-A35F-4906-9B9B-C36BDBB0D9C2}" destId="{F55A020E-19A7-4FBC-A5B2-7E621BF2B281}" srcOrd="0" destOrd="0" presId="urn:microsoft.com/office/officeart/2005/8/layout/radial6"/>
    <dgm:cxn modelId="{70C6B3EA-F0A3-4ADB-B380-F5AA49EDFA89}" type="presParOf" srcId="{62A4E65D-7573-496F-A3C5-BBACDAB6F89F}" destId="{F55A020E-19A7-4FBC-A5B2-7E621BF2B28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07ACC-F8EE-47C7-A757-C3CCF85AF491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295CC06B-0448-498A-9486-45640DAC2B94}">
      <dgm:prSet phldrT="[Текст]" custT="1"/>
      <dgm:spPr/>
      <dgm:t>
        <a:bodyPr/>
        <a:lstStyle/>
        <a:p>
          <a:r>
            <a:rPr lang="uk-UA" sz="2000" b="1" dirty="0" smtClean="0"/>
            <a:t>Підвищувати свій професійний рівень</a:t>
          </a:r>
          <a:endParaRPr lang="uk-UA" sz="2000" b="1" dirty="0"/>
        </a:p>
      </dgm:t>
    </dgm:pt>
    <dgm:pt modelId="{52B85D5C-7E32-46E4-BFBC-06E7CCCE8488}" type="parTrans" cxnId="{07F748B9-07BF-4387-8BA2-E8644DB6440E}">
      <dgm:prSet/>
      <dgm:spPr/>
      <dgm:t>
        <a:bodyPr/>
        <a:lstStyle/>
        <a:p>
          <a:endParaRPr lang="uk-UA" sz="2000" b="1"/>
        </a:p>
      </dgm:t>
    </dgm:pt>
    <dgm:pt modelId="{BEFF32B4-1CD7-4C74-9D9B-7B689CCEEA9C}" type="sibTrans" cxnId="{07F748B9-07BF-4387-8BA2-E8644DB6440E}">
      <dgm:prSet custT="1"/>
      <dgm:spPr/>
      <dgm:t>
        <a:bodyPr/>
        <a:lstStyle/>
        <a:p>
          <a:endParaRPr lang="uk-UA" sz="1400" b="1"/>
        </a:p>
      </dgm:t>
    </dgm:pt>
    <dgm:pt modelId="{9C3D4492-A4EB-4E3E-90D2-D6854D75D882}">
      <dgm:prSet phldrT="[Текст]" custT="1"/>
      <dgm:spPr/>
      <dgm:t>
        <a:bodyPr/>
        <a:lstStyle/>
        <a:p>
          <a:r>
            <a:rPr lang="uk-UA" sz="1800" b="1" dirty="0" smtClean="0"/>
            <a:t>Застосовувати технологію особистісного підходу до кожного учня</a:t>
          </a:r>
          <a:endParaRPr lang="uk-UA" sz="1800" b="1" dirty="0"/>
        </a:p>
      </dgm:t>
    </dgm:pt>
    <dgm:pt modelId="{1BDE682C-5990-411C-86FA-2C2C02EA7C38}" type="parTrans" cxnId="{1C37D8E2-7DF5-4F2B-BCFC-26D18B0B6B70}">
      <dgm:prSet/>
      <dgm:spPr/>
      <dgm:t>
        <a:bodyPr/>
        <a:lstStyle/>
        <a:p>
          <a:endParaRPr lang="uk-UA" sz="2000" b="1"/>
        </a:p>
      </dgm:t>
    </dgm:pt>
    <dgm:pt modelId="{4DD9B031-C0D7-4295-844B-DC2AE1A88189}" type="sibTrans" cxnId="{1C37D8E2-7DF5-4F2B-BCFC-26D18B0B6B70}">
      <dgm:prSet custT="1"/>
      <dgm:spPr/>
      <dgm:t>
        <a:bodyPr/>
        <a:lstStyle/>
        <a:p>
          <a:endParaRPr lang="uk-UA" sz="1400" b="1"/>
        </a:p>
      </dgm:t>
    </dgm:pt>
    <dgm:pt modelId="{4D12158B-8BA6-43C9-9CC7-D0A89F3C6ADF}">
      <dgm:prSet phldrT="[Текст]" custT="1"/>
      <dgm:spPr/>
      <dgm:t>
        <a:bodyPr/>
        <a:lstStyle/>
        <a:p>
          <a:r>
            <a:rPr lang="uk-UA" sz="1600" b="1" dirty="0" smtClean="0"/>
            <a:t>Продовжувати впроваджувати у навчально-виховний процес інноваційні , корекційні технології навчання</a:t>
          </a:r>
          <a:endParaRPr lang="uk-UA" sz="1600" b="1" dirty="0"/>
        </a:p>
      </dgm:t>
    </dgm:pt>
    <dgm:pt modelId="{014B409D-885E-4B76-B696-98C850057624}" type="parTrans" cxnId="{616EAA43-348D-4B2F-88BC-63470DEF9E66}">
      <dgm:prSet/>
      <dgm:spPr/>
      <dgm:t>
        <a:bodyPr/>
        <a:lstStyle/>
        <a:p>
          <a:endParaRPr lang="uk-UA" sz="2000" b="1"/>
        </a:p>
      </dgm:t>
    </dgm:pt>
    <dgm:pt modelId="{3041771E-E4CF-4A3C-AEBD-D8E2D23617D1}" type="sibTrans" cxnId="{616EAA43-348D-4B2F-88BC-63470DEF9E66}">
      <dgm:prSet custT="1"/>
      <dgm:spPr/>
      <dgm:t>
        <a:bodyPr/>
        <a:lstStyle/>
        <a:p>
          <a:endParaRPr lang="uk-UA" sz="1400" b="1"/>
        </a:p>
      </dgm:t>
    </dgm:pt>
    <dgm:pt modelId="{A3D08DD5-5F25-40AE-AD72-491BCF9EA792}">
      <dgm:prSet phldrT="[Текст]" custT="1"/>
      <dgm:spPr/>
      <dgm:t>
        <a:bodyPr/>
        <a:lstStyle/>
        <a:p>
          <a:r>
            <a:rPr lang="uk-UA" sz="1800" b="1" dirty="0" smtClean="0"/>
            <a:t>Підвищувати зацікавленість учнів українською мовою та літературою</a:t>
          </a:r>
          <a:endParaRPr lang="uk-UA" sz="1800" b="1" dirty="0"/>
        </a:p>
      </dgm:t>
    </dgm:pt>
    <dgm:pt modelId="{025F4FB7-6162-4BF2-B9AB-C29513AAE629}" type="parTrans" cxnId="{62166A93-CAF1-4426-AA01-F80FC508B1C0}">
      <dgm:prSet/>
      <dgm:spPr/>
      <dgm:t>
        <a:bodyPr/>
        <a:lstStyle/>
        <a:p>
          <a:endParaRPr lang="uk-UA" sz="2000" b="1"/>
        </a:p>
      </dgm:t>
    </dgm:pt>
    <dgm:pt modelId="{5443014B-864B-4F53-AB21-8D086980E622}" type="sibTrans" cxnId="{62166A93-CAF1-4426-AA01-F80FC508B1C0}">
      <dgm:prSet custT="1"/>
      <dgm:spPr/>
      <dgm:t>
        <a:bodyPr/>
        <a:lstStyle/>
        <a:p>
          <a:endParaRPr lang="uk-UA" sz="1400" b="1"/>
        </a:p>
      </dgm:t>
    </dgm:pt>
    <dgm:pt modelId="{DD4531E1-E3E0-4512-8E8C-D78952BA9B52}">
      <dgm:prSet phldrT="[Текст]" custT="1"/>
      <dgm:spPr/>
      <dgm:t>
        <a:bodyPr/>
        <a:lstStyle/>
        <a:p>
          <a:r>
            <a:rPr lang="uk-UA" sz="1800" b="1" dirty="0" smtClean="0"/>
            <a:t>Не зупинятись на досягнутому</a:t>
          </a:r>
          <a:endParaRPr lang="uk-UA" sz="1800" b="1" dirty="0"/>
        </a:p>
      </dgm:t>
    </dgm:pt>
    <dgm:pt modelId="{FB96F9D0-DD25-4CEC-B534-753A3C04BC69}" type="parTrans" cxnId="{CA0F165E-EB34-4875-AC09-3A8D9A862A3B}">
      <dgm:prSet/>
      <dgm:spPr/>
      <dgm:t>
        <a:bodyPr/>
        <a:lstStyle/>
        <a:p>
          <a:endParaRPr lang="uk-UA" sz="2000" b="1"/>
        </a:p>
      </dgm:t>
    </dgm:pt>
    <dgm:pt modelId="{618B05D6-E455-4580-A9F5-D1B612262F78}" type="sibTrans" cxnId="{CA0F165E-EB34-4875-AC09-3A8D9A862A3B}">
      <dgm:prSet custT="1"/>
      <dgm:spPr/>
      <dgm:t>
        <a:bodyPr/>
        <a:lstStyle/>
        <a:p>
          <a:endParaRPr lang="uk-UA" sz="1400" b="1"/>
        </a:p>
      </dgm:t>
    </dgm:pt>
    <dgm:pt modelId="{A7D271B5-91D4-4FDA-BAA1-6C3E7EE7CF3A}" type="pres">
      <dgm:prSet presAssocID="{C3F07ACC-F8EE-47C7-A757-C3CCF85AF4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D0A87B5-77EC-4B7A-AF32-F395429104A5}" type="pres">
      <dgm:prSet presAssocID="{295CC06B-0448-498A-9486-45640DAC2B94}" presName="node" presStyleLbl="node1" presStyleIdx="0" presStyleCnt="5" custScaleX="120101" custScaleY="105096" custRadScaleRad="111311" custRadScaleInc="903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AB1BBE-8CAD-4A5B-B9B8-4E8E92443FF0}" type="pres">
      <dgm:prSet presAssocID="{BEFF32B4-1CD7-4C74-9D9B-7B689CCEEA9C}" presName="sibTrans" presStyleLbl="sibTrans2D1" presStyleIdx="0" presStyleCnt="5"/>
      <dgm:spPr/>
      <dgm:t>
        <a:bodyPr/>
        <a:lstStyle/>
        <a:p>
          <a:endParaRPr lang="uk-UA"/>
        </a:p>
      </dgm:t>
    </dgm:pt>
    <dgm:pt modelId="{5EA01FDB-AEF9-4EA7-B549-52AD6EDFF37E}" type="pres">
      <dgm:prSet presAssocID="{BEFF32B4-1CD7-4C74-9D9B-7B689CCEEA9C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B132DBA8-3040-4A99-94AA-773221C29031}" type="pres">
      <dgm:prSet presAssocID="{9C3D4492-A4EB-4E3E-90D2-D6854D75D882}" presName="node" presStyleLbl="node1" presStyleIdx="1" presStyleCnt="5" custScaleX="112989" custScaleY="114000" custRadScaleRad="109008" custRadScaleInc="539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27611B-EF37-4271-9727-7F7127C893D6}" type="pres">
      <dgm:prSet presAssocID="{4DD9B031-C0D7-4295-844B-DC2AE1A88189}" presName="sibTrans" presStyleLbl="sibTrans2D1" presStyleIdx="1" presStyleCnt="5"/>
      <dgm:spPr/>
      <dgm:t>
        <a:bodyPr/>
        <a:lstStyle/>
        <a:p>
          <a:endParaRPr lang="uk-UA"/>
        </a:p>
      </dgm:t>
    </dgm:pt>
    <dgm:pt modelId="{3FCD5634-0247-406D-8E1C-0E7B3E324FAF}" type="pres">
      <dgm:prSet presAssocID="{4DD9B031-C0D7-4295-844B-DC2AE1A88189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5CC5810A-551D-468A-B58F-95D7375A72E5}" type="pres">
      <dgm:prSet presAssocID="{4D12158B-8BA6-43C9-9CC7-D0A89F3C6ADF}" presName="node" presStyleLbl="node1" presStyleIdx="2" presStyleCnt="5" custScaleX="121837" custScaleY="111790" custRadScaleRad="85772" custRadScaleInc="558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70EDDB-9B8F-4222-9E06-D458517E6567}" type="pres">
      <dgm:prSet presAssocID="{3041771E-E4CF-4A3C-AEBD-D8E2D23617D1}" presName="sibTrans" presStyleLbl="sibTrans2D1" presStyleIdx="2" presStyleCnt="5"/>
      <dgm:spPr/>
      <dgm:t>
        <a:bodyPr/>
        <a:lstStyle/>
        <a:p>
          <a:endParaRPr lang="uk-UA"/>
        </a:p>
      </dgm:t>
    </dgm:pt>
    <dgm:pt modelId="{F4F6830C-B5BC-4A4C-8FD6-2D19B051C32E}" type="pres">
      <dgm:prSet presAssocID="{3041771E-E4CF-4A3C-AEBD-D8E2D23617D1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F4CF4FEA-A7C5-4C81-B309-C90AA9B10670}" type="pres">
      <dgm:prSet presAssocID="{A3D08DD5-5F25-40AE-AD72-491BCF9EA792}" presName="node" presStyleLbl="node1" presStyleIdx="3" presStyleCnt="5" custScaleX="107279" custScaleY="112615" custRadScaleRad="93723" custRadScaleInc="694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0522EB-2785-4787-BE03-2A1BBE7BCA9F}" type="pres">
      <dgm:prSet presAssocID="{5443014B-864B-4F53-AB21-8D086980E622}" presName="sibTrans" presStyleLbl="sibTrans2D1" presStyleIdx="3" presStyleCnt="5"/>
      <dgm:spPr/>
      <dgm:t>
        <a:bodyPr/>
        <a:lstStyle/>
        <a:p>
          <a:endParaRPr lang="uk-UA"/>
        </a:p>
      </dgm:t>
    </dgm:pt>
    <dgm:pt modelId="{F5B14F96-B339-4B69-9DC6-9C879E7C99DA}" type="pres">
      <dgm:prSet presAssocID="{5443014B-864B-4F53-AB21-8D086980E622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812FD1EA-A02D-47D5-96C9-D41ED4784EFF}" type="pres">
      <dgm:prSet presAssocID="{DD4531E1-E3E0-4512-8E8C-D78952BA9B52}" presName="node" presStyleLbl="node1" presStyleIdx="4" presStyleCnt="5" custRadScaleRad="122558" custRadScaleInc="731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570B92-E5BC-4464-BE32-B6E7577D287D}" type="pres">
      <dgm:prSet presAssocID="{618B05D6-E455-4580-A9F5-D1B612262F78}" presName="sibTrans" presStyleLbl="sibTrans2D1" presStyleIdx="4" presStyleCnt="5"/>
      <dgm:spPr/>
      <dgm:t>
        <a:bodyPr/>
        <a:lstStyle/>
        <a:p>
          <a:endParaRPr lang="uk-UA"/>
        </a:p>
      </dgm:t>
    </dgm:pt>
    <dgm:pt modelId="{F2BA040C-6DC6-4984-B2E1-35058C1F285C}" type="pres">
      <dgm:prSet presAssocID="{618B05D6-E455-4580-A9F5-D1B612262F78}" presName="connectorText" presStyleLbl="sibTrans2D1" presStyleIdx="4" presStyleCnt="5"/>
      <dgm:spPr/>
      <dgm:t>
        <a:bodyPr/>
        <a:lstStyle/>
        <a:p>
          <a:endParaRPr lang="uk-UA"/>
        </a:p>
      </dgm:t>
    </dgm:pt>
  </dgm:ptLst>
  <dgm:cxnLst>
    <dgm:cxn modelId="{9B116607-0EDB-426A-A4EC-8BA8BD7DE159}" type="presOf" srcId="{DD4531E1-E3E0-4512-8E8C-D78952BA9B52}" destId="{812FD1EA-A02D-47D5-96C9-D41ED4784EFF}" srcOrd="0" destOrd="0" presId="urn:microsoft.com/office/officeart/2005/8/layout/cycle2"/>
    <dgm:cxn modelId="{CA0F165E-EB34-4875-AC09-3A8D9A862A3B}" srcId="{C3F07ACC-F8EE-47C7-A757-C3CCF85AF491}" destId="{DD4531E1-E3E0-4512-8E8C-D78952BA9B52}" srcOrd="4" destOrd="0" parTransId="{FB96F9D0-DD25-4CEC-B534-753A3C04BC69}" sibTransId="{618B05D6-E455-4580-A9F5-D1B612262F78}"/>
    <dgm:cxn modelId="{BD1E5F55-CD11-44A0-BA9D-9609061A2BD6}" type="presOf" srcId="{BEFF32B4-1CD7-4C74-9D9B-7B689CCEEA9C}" destId="{14AB1BBE-8CAD-4A5B-B9B8-4E8E92443FF0}" srcOrd="0" destOrd="0" presId="urn:microsoft.com/office/officeart/2005/8/layout/cycle2"/>
    <dgm:cxn modelId="{A84214C4-52F9-4124-A715-2C5A64AE4777}" type="presOf" srcId="{C3F07ACC-F8EE-47C7-A757-C3CCF85AF491}" destId="{A7D271B5-91D4-4FDA-BAA1-6C3E7EE7CF3A}" srcOrd="0" destOrd="0" presId="urn:microsoft.com/office/officeart/2005/8/layout/cycle2"/>
    <dgm:cxn modelId="{616EAA43-348D-4B2F-88BC-63470DEF9E66}" srcId="{C3F07ACC-F8EE-47C7-A757-C3CCF85AF491}" destId="{4D12158B-8BA6-43C9-9CC7-D0A89F3C6ADF}" srcOrd="2" destOrd="0" parTransId="{014B409D-885E-4B76-B696-98C850057624}" sibTransId="{3041771E-E4CF-4A3C-AEBD-D8E2D23617D1}"/>
    <dgm:cxn modelId="{DE2ED93D-3100-4FE6-901A-18577BB048C3}" type="presOf" srcId="{3041771E-E4CF-4A3C-AEBD-D8E2D23617D1}" destId="{F4F6830C-B5BC-4A4C-8FD6-2D19B051C32E}" srcOrd="1" destOrd="0" presId="urn:microsoft.com/office/officeart/2005/8/layout/cycle2"/>
    <dgm:cxn modelId="{07F748B9-07BF-4387-8BA2-E8644DB6440E}" srcId="{C3F07ACC-F8EE-47C7-A757-C3CCF85AF491}" destId="{295CC06B-0448-498A-9486-45640DAC2B94}" srcOrd="0" destOrd="0" parTransId="{52B85D5C-7E32-46E4-BFBC-06E7CCCE8488}" sibTransId="{BEFF32B4-1CD7-4C74-9D9B-7B689CCEEA9C}"/>
    <dgm:cxn modelId="{1C37D8E2-7DF5-4F2B-BCFC-26D18B0B6B70}" srcId="{C3F07ACC-F8EE-47C7-A757-C3CCF85AF491}" destId="{9C3D4492-A4EB-4E3E-90D2-D6854D75D882}" srcOrd="1" destOrd="0" parTransId="{1BDE682C-5990-411C-86FA-2C2C02EA7C38}" sibTransId="{4DD9B031-C0D7-4295-844B-DC2AE1A88189}"/>
    <dgm:cxn modelId="{67AFD55F-FD2B-4601-B012-8695AC5429FC}" type="presOf" srcId="{295CC06B-0448-498A-9486-45640DAC2B94}" destId="{DD0A87B5-77EC-4B7A-AF32-F395429104A5}" srcOrd="0" destOrd="0" presId="urn:microsoft.com/office/officeart/2005/8/layout/cycle2"/>
    <dgm:cxn modelId="{327266F2-E7DC-4AAC-958D-57F2D79A3969}" type="presOf" srcId="{618B05D6-E455-4580-A9F5-D1B612262F78}" destId="{67570B92-E5BC-4464-BE32-B6E7577D287D}" srcOrd="0" destOrd="0" presId="urn:microsoft.com/office/officeart/2005/8/layout/cycle2"/>
    <dgm:cxn modelId="{62166A93-CAF1-4426-AA01-F80FC508B1C0}" srcId="{C3F07ACC-F8EE-47C7-A757-C3CCF85AF491}" destId="{A3D08DD5-5F25-40AE-AD72-491BCF9EA792}" srcOrd="3" destOrd="0" parTransId="{025F4FB7-6162-4BF2-B9AB-C29513AAE629}" sibTransId="{5443014B-864B-4F53-AB21-8D086980E622}"/>
    <dgm:cxn modelId="{9C37830F-F89C-4DF7-952C-A613D1670367}" type="presOf" srcId="{5443014B-864B-4F53-AB21-8D086980E622}" destId="{F5B14F96-B339-4B69-9DC6-9C879E7C99DA}" srcOrd="1" destOrd="0" presId="urn:microsoft.com/office/officeart/2005/8/layout/cycle2"/>
    <dgm:cxn modelId="{FA377DDD-FEE3-4E9A-8C07-99581BA9760B}" type="presOf" srcId="{4D12158B-8BA6-43C9-9CC7-D0A89F3C6ADF}" destId="{5CC5810A-551D-468A-B58F-95D7375A72E5}" srcOrd="0" destOrd="0" presId="urn:microsoft.com/office/officeart/2005/8/layout/cycle2"/>
    <dgm:cxn modelId="{C3E0DEA5-23AD-43E1-8357-17EACDEADB1B}" type="presOf" srcId="{3041771E-E4CF-4A3C-AEBD-D8E2D23617D1}" destId="{9C70EDDB-9B8F-4222-9E06-D458517E6567}" srcOrd="0" destOrd="0" presId="urn:microsoft.com/office/officeart/2005/8/layout/cycle2"/>
    <dgm:cxn modelId="{6ABB486C-8E95-427A-9A97-70FBFA778FCB}" type="presOf" srcId="{4DD9B031-C0D7-4295-844B-DC2AE1A88189}" destId="{FC27611B-EF37-4271-9727-7F7127C893D6}" srcOrd="0" destOrd="0" presId="urn:microsoft.com/office/officeart/2005/8/layout/cycle2"/>
    <dgm:cxn modelId="{D451EB2C-45D6-48CD-9732-7C5AF2E1B70F}" type="presOf" srcId="{4DD9B031-C0D7-4295-844B-DC2AE1A88189}" destId="{3FCD5634-0247-406D-8E1C-0E7B3E324FAF}" srcOrd="1" destOrd="0" presId="urn:microsoft.com/office/officeart/2005/8/layout/cycle2"/>
    <dgm:cxn modelId="{31E23D3C-9B37-45C3-A443-210F1FAC572A}" type="presOf" srcId="{5443014B-864B-4F53-AB21-8D086980E622}" destId="{500522EB-2785-4787-BE03-2A1BBE7BCA9F}" srcOrd="0" destOrd="0" presId="urn:microsoft.com/office/officeart/2005/8/layout/cycle2"/>
    <dgm:cxn modelId="{BD1075B4-AE76-439D-AA84-75D357A139BF}" type="presOf" srcId="{A3D08DD5-5F25-40AE-AD72-491BCF9EA792}" destId="{F4CF4FEA-A7C5-4C81-B309-C90AA9B10670}" srcOrd="0" destOrd="0" presId="urn:microsoft.com/office/officeart/2005/8/layout/cycle2"/>
    <dgm:cxn modelId="{4A82C999-737E-40FB-8CDA-1A24E9766BBA}" type="presOf" srcId="{BEFF32B4-1CD7-4C74-9D9B-7B689CCEEA9C}" destId="{5EA01FDB-AEF9-4EA7-B549-52AD6EDFF37E}" srcOrd="1" destOrd="0" presId="urn:microsoft.com/office/officeart/2005/8/layout/cycle2"/>
    <dgm:cxn modelId="{FA71CF2C-9CFE-4103-92CA-424FD4294538}" type="presOf" srcId="{618B05D6-E455-4580-A9F5-D1B612262F78}" destId="{F2BA040C-6DC6-4984-B2E1-35058C1F285C}" srcOrd="1" destOrd="0" presId="urn:microsoft.com/office/officeart/2005/8/layout/cycle2"/>
    <dgm:cxn modelId="{EDEB83AE-7A7E-4238-98CB-973238CF3F77}" type="presOf" srcId="{9C3D4492-A4EB-4E3E-90D2-D6854D75D882}" destId="{B132DBA8-3040-4A99-94AA-773221C29031}" srcOrd="0" destOrd="0" presId="urn:microsoft.com/office/officeart/2005/8/layout/cycle2"/>
    <dgm:cxn modelId="{38F5B9F9-EB1F-4A44-9FB8-3851A53C1EFD}" type="presParOf" srcId="{A7D271B5-91D4-4FDA-BAA1-6C3E7EE7CF3A}" destId="{DD0A87B5-77EC-4B7A-AF32-F395429104A5}" srcOrd="0" destOrd="0" presId="urn:microsoft.com/office/officeart/2005/8/layout/cycle2"/>
    <dgm:cxn modelId="{CEAD9409-EBC4-42B1-BAE2-9552CEE1FB56}" type="presParOf" srcId="{A7D271B5-91D4-4FDA-BAA1-6C3E7EE7CF3A}" destId="{14AB1BBE-8CAD-4A5B-B9B8-4E8E92443FF0}" srcOrd="1" destOrd="0" presId="urn:microsoft.com/office/officeart/2005/8/layout/cycle2"/>
    <dgm:cxn modelId="{5752C4F5-1847-47A4-976D-719EAB793D1C}" type="presParOf" srcId="{14AB1BBE-8CAD-4A5B-B9B8-4E8E92443FF0}" destId="{5EA01FDB-AEF9-4EA7-B549-52AD6EDFF37E}" srcOrd="0" destOrd="0" presId="urn:microsoft.com/office/officeart/2005/8/layout/cycle2"/>
    <dgm:cxn modelId="{8BFE2219-6417-4DBD-AB41-71927ADDE384}" type="presParOf" srcId="{A7D271B5-91D4-4FDA-BAA1-6C3E7EE7CF3A}" destId="{B132DBA8-3040-4A99-94AA-773221C29031}" srcOrd="2" destOrd="0" presId="urn:microsoft.com/office/officeart/2005/8/layout/cycle2"/>
    <dgm:cxn modelId="{F7D6542A-83C5-43EF-BF43-C44696880E36}" type="presParOf" srcId="{A7D271B5-91D4-4FDA-BAA1-6C3E7EE7CF3A}" destId="{FC27611B-EF37-4271-9727-7F7127C893D6}" srcOrd="3" destOrd="0" presId="urn:microsoft.com/office/officeart/2005/8/layout/cycle2"/>
    <dgm:cxn modelId="{1993A64D-ECEA-4B49-ACB6-3A82F0CAF088}" type="presParOf" srcId="{FC27611B-EF37-4271-9727-7F7127C893D6}" destId="{3FCD5634-0247-406D-8E1C-0E7B3E324FAF}" srcOrd="0" destOrd="0" presId="urn:microsoft.com/office/officeart/2005/8/layout/cycle2"/>
    <dgm:cxn modelId="{6025B221-9F36-4025-ADD3-E7E149FB4886}" type="presParOf" srcId="{A7D271B5-91D4-4FDA-BAA1-6C3E7EE7CF3A}" destId="{5CC5810A-551D-468A-B58F-95D7375A72E5}" srcOrd="4" destOrd="0" presId="urn:microsoft.com/office/officeart/2005/8/layout/cycle2"/>
    <dgm:cxn modelId="{D3896A8C-AAA2-483C-91AE-5FECB8363405}" type="presParOf" srcId="{A7D271B5-91D4-4FDA-BAA1-6C3E7EE7CF3A}" destId="{9C70EDDB-9B8F-4222-9E06-D458517E6567}" srcOrd="5" destOrd="0" presId="urn:microsoft.com/office/officeart/2005/8/layout/cycle2"/>
    <dgm:cxn modelId="{A5C16ADE-007D-40BB-927A-2A53837B1741}" type="presParOf" srcId="{9C70EDDB-9B8F-4222-9E06-D458517E6567}" destId="{F4F6830C-B5BC-4A4C-8FD6-2D19B051C32E}" srcOrd="0" destOrd="0" presId="urn:microsoft.com/office/officeart/2005/8/layout/cycle2"/>
    <dgm:cxn modelId="{A9D5C8AC-D6C0-4315-B2C6-8206DC200BE8}" type="presParOf" srcId="{A7D271B5-91D4-4FDA-BAA1-6C3E7EE7CF3A}" destId="{F4CF4FEA-A7C5-4C81-B309-C90AA9B10670}" srcOrd="6" destOrd="0" presId="urn:microsoft.com/office/officeart/2005/8/layout/cycle2"/>
    <dgm:cxn modelId="{1B678E00-A311-4629-B674-AF0C1906F1AF}" type="presParOf" srcId="{A7D271B5-91D4-4FDA-BAA1-6C3E7EE7CF3A}" destId="{500522EB-2785-4787-BE03-2A1BBE7BCA9F}" srcOrd="7" destOrd="0" presId="urn:microsoft.com/office/officeart/2005/8/layout/cycle2"/>
    <dgm:cxn modelId="{9DD6FA53-1C07-4A87-98BF-300D6812D1C9}" type="presParOf" srcId="{500522EB-2785-4787-BE03-2A1BBE7BCA9F}" destId="{F5B14F96-B339-4B69-9DC6-9C879E7C99DA}" srcOrd="0" destOrd="0" presId="urn:microsoft.com/office/officeart/2005/8/layout/cycle2"/>
    <dgm:cxn modelId="{FFC52D73-7B72-42FD-9F13-2D47A2206930}" type="presParOf" srcId="{A7D271B5-91D4-4FDA-BAA1-6C3E7EE7CF3A}" destId="{812FD1EA-A02D-47D5-96C9-D41ED4784EFF}" srcOrd="8" destOrd="0" presId="urn:microsoft.com/office/officeart/2005/8/layout/cycle2"/>
    <dgm:cxn modelId="{0A7B8087-1579-48AA-A00F-1BD5017B9423}" type="presParOf" srcId="{A7D271B5-91D4-4FDA-BAA1-6C3E7EE7CF3A}" destId="{67570B92-E5BC-4464-BE32-B6E7577D287D}" srcOrd="9" destOrd="0" presId="urn:microsoft.com/office/officeart/2005/8/layout/cycle2"/>
    <dgm:cxn modelId="{D75786DB-1B2D-4936-A4FF-EB4BAEB54CF1}" type="presParOf" srcId="{67570B92-E5BC-4464-BE32-B6E7577D287D}" destId="{F2BA040C-6DC6-4984-B2E1-35058C1F285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020E-19A7-4FBC-A5B2-7E621BF2B281}">
      <dsp:nvSpPr>
        <dsp:cNvPr id="0" name=""/>
        <dsp:cNvSpPr/>
      </dsp:nvSpPr>
      <dsp:spPr>
        <a:xfrm>
          <a:off x="1216780" y="395"/>
          <a:ext cx="2447876" cy="24478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Плани на майбутнє</a:t>
          </a:r>
          <a:endParaRPr lang="uk-UA" sz="3200" kern="1200" dirty="0"/>
        </a:p>
      </dsp:txBody>
      <dsp:txXfrm>
        <a:off x="1575263" y="358878"/>
        <a:ext cx="1730910" cy="1730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A87B5-77EC-4B7A-AF32-F395429104A5}">
      <dsp:nvSpPr>
        <dsp:cNvPr id="0" name=""/>
        <dsp:cNvSpPr/>
      </dsp:nvSpPr>
      <dsp:spPr>
        <a:xfrm>
          <a:off x="4688281" y="69348"/>
          <a:ext cx="2376258" cy="20793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Підвищувати свій професійний рівень</a:t>
          </a:r>
          <a:endParaRPr lang="uk-UA" sz="2000" b="1" kern="1200" dirty="0"/>
        </a:p>
      </dsp:txBody>
      <dsp:txXfrm>
        <a:off x="5036276" y="373866"/>
        <a:ext cx="1680268" cy="1470340"/>
      </dsp:txXfrm>
    </dsp:sp>
    <dsp:sp modelId="{14AB1BBE-8CAD-4A5B-B9B8-4E8E92443FF0}">
      <dsp:nvSpPr>
        <dsp:cNvPr id="0" name=""/>
        <dsp:cNvSpPr/>
      </dsp:nvSpPr>
      <dsp:spPr>
        <a:xfrm rot="3781943">
          <a:off x="6335082" y="1960926"/>
          <a:ext cx="289328" cy="667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1" kern="1200"/>
        </a:p>
      </dsp:txBody>
      <dsp:txXfrm>
        <a:off x="6358800" y="2055798"/>
        <a:ext cx="202530" cy="400656"/>
      </dsp:txXfrm>
    </dsp:sp>
    <dsp:sp modelId="{B132DBA8-3040-4A99-94AA-773221C29031}">
      <dsp:nvSpPr>
        <dsp:cNvPr id="0" name=""/>
        <dsp:cNvSpPr/>
      </dsp:nvSpPr>
      <dsp:spPr>
        <a:xfrm>
          <a:off x="5999955" y="2420892"/>
          <a:ext cx="2235543" cy="2255546"/>
        </a:xfrm>
        <a:prstGeom prst="ellipse">
          <a:avLst/>
        </a:prstGeom>
        <a:solidFill>
          <a:schemeClr val="accent5">
            <a:hueOff val="-4513949"/>
            <a:satOff val="11115"/>
            <a:lumOff val="-2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Застосовувати технологію особистісного підходу до кожного учня</a:t>
          </a:r>
          <a:endParaRPr lang="uk-UA" sz="1800" b="1" kern="1200" dirty="0"/>
        </a:p>
      </dsp:txBody>
      <dsp:txXfrm>
        <a:off x="6327343" y="2751209"/>
        <a:ext cx="1580767" cy="1594912"/>
      </dsp:txXfrm>
    </dsp:sp>
    <dsp:sp modelId="{FC27611B-EF37-4271-9727-7F7127C893D6}">
      <dsp:nvSpPr>
        <dsp:cNvPr id="0" name=""/>
        <dsp:cNvSpPr/>
      </dsp:nvSpPr>
      <dsp:spPr>
        <a:xfrm rot="8253077">
          <a:off x="5885667" y="4184539"/>
          <a:ext cx="343710" cy="667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13949"/>
            <a:satOff val="11115"/>
            <a:lumOff val="-2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1" kern="1200"/>
        </a:p>
      </dsp:txBody>
      <dsp:txXfrm rot="10800000">
        <a:off x="5975266" y="4283294"/>
        <a:ext cx="240597" cy="400656"/>
      </dsp:txXfrm>
    </dsp:sp>
    <dsp:sp modelId="{5CC5810A-551D-468A-B58F-95D7375A72E5}">
      <dsp:nvSpPr>
        <dsp:cNvPr id="0" name=""/>
        <dsp:cNvSpPr/>
      </dsp:nvSpPr>
      <dsp:spPr>
        <a:xfrm>
          <a:off x="3752177" y="4418703"/>
          <a:ext cx="2410605" cy="2211820"/>
        </a:xfrm>
        <a:prstGeom prst="ellipse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Продовжувати впроваджувати у навчально-виховний процес інноваційні , корекційні технології навчання</a:t>
          </a:r>
          <a:endParaRPr lang="uk-UA" sz="1600" b="1" kern="1200" dirty="0"/>
        </a:p>
      </dsp:txBody>
      <dsp:txXfrm>
        <a:off x="4105202" y="4742617"/>
        <a:ext cx="1704555" cy="1563992"/>
      </dsp:txXfrm>
    </dsp:sp>
    <dsp:sp modelId="{9C70EDDB-9B8F-4222-9E06-D458517E6567}">
      <dsp:nvSpPr>
        <dsp:cNvPr id="0" name=""/>
        <dsp:cNvSpPr/>
      </dsp:nvSpPr>
      <dsp:spPr>
        <a:xfrm rot="11915055">
          <a:off x="3426747" y="4725112"/>
          <a:ext cx="291815" cy="667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1" kern="1200"/>
        </a:p>
      </dsp:txBody>
      <dsp:txXfrm rot="10800000">
        <a:off x="3512009" y="4872614"/>
        <a:ext cx="204271" cy="400656"/>
      </dsp:txXfrm>
    </dsp:sp>
    <dsp:sp modelId="{F4CF4FEA-A7C5-4C81-B309-C90AA9B10670}">
      <dsp:nvSpPr>
        <dsp:cNvPr id="0" name=""/>
        <dsp:cNvSpPr/>
      </dsp:nvSpPr>
      <dsp:spPr>
        <a:xfrm>
          <a:off x="1231895" y="3514720"/>
          <a:ext cx="2122568" cy="2228143"/>
        </a:xfrm>
        <a:prstGeom prst="ellipse">
          <a:avLst/>
        </a:prstGeom>
        <a:solidFill>
          <a:schemeClr val="accent5">
            <a:hueOff val="-13541849"/>
            <a:satOff val="33344"/>
            <a:lumOff val="-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Підвищувати зацікавленість учнів українською мовою та літературою</a:t>
          </a:r>
          <a:endParaRPr lang="uk-UA" sz="1800" b="1" kern="1200" dirty="0"/>
        </a:p>
      </dsp:txBody>
      <dsp:txXfrm>
        <a:off x="1542738" y="3841024"/>
        <a:ext cx="1500882" cy="1575535"/>
      </dsp:txXfrm>
    </dsp:sp>
    <dsp:sp modelId="{500522EB-2785-4787-BE03-2A1BBE7BCA9F}">
      <dsp:nvSpPr>
        <dsp:cNvPr id="0" name=""/>
        <dsp:cNvSpPr/>
      </dsp:nvSpPr>
      <dsp:spPr>
        <a:xfrm rot="16050637">
          <a:off x="1898010" y="2594609"/>
          <a:ext cx="642496" cy="667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541849"/>
            <a:satOff val="33344"/>
            <a:lumOff val="-7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1" kern="1200"/>
        </a:p>
      </dsp:txBody>
      <dsp:txXfrm rot="10800000">
        <a:off x="1998570" y="2824445"/>
        <a:ext cx="449747" cy="400656"/>
      </dsp:txXfrm>
    </dsp:sp>
    <dsp:sp modelId="{812FD1EA-A02D-47D5-96C9-D41ED4784EFF}">
      <dsp:nvSpPr>
        <dsp:cNvPr id="0" name=""/>
        <dsp:cNvSpPr/>
      </dsp:nvSpPr>
      <dsp:spPr>
        <a:xfrm>
          <a:off x="1159898" y="327150"/>
          <a:ext cx="1978549" cy="1978549"/>
        </a:xfrm>
        <a:prstGeom prst="ellipse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Не зупинятись на досягнутому</a:t>
          </a:r>
          <a:endParaRPr lang="uk-UA" sz="1800" b="1" kern="1200" dirty="0"/>
        </a:p>
      </dsp:txBody>
      <dsp:txXfrm>
        <a:off x="1449650" y="616902"/>
        <a:ext cx="1399045" cy="1399045"/>
      </dsp:txXfrm>
    </dsp:sp>
    <dsp:sp modelId="{67570B92-E5BC-4464-BE32-B6E7577D287D}">
      <dsp:nvSpPr>
        <dsp:cNvPr id="0" name=""/>
        <dsp:cNvSpPr/>
      </dsp:nvSpPr>
      <dsp:spPr>
        <a:xfrm rot="21408916">
          <a:off x="3478110" y="885655"/>
          <a:ext cx="824764" cy="667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1" kern="1200"/>
        </a:p>
      </dsp:txBody>
      <dsp:txXfrm>
        <a:off x="3478265" y="1024772"/>
        <a:ext cx="624436" cy="400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46354-BFE2-4E70-A0B1-B82197E145A1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29A97-783C-4A64-AFDB-F55FF68175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3527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BC2D6-6C8D-4258-9A7A-DFA706EB072D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44CD4-BC29-4927-943E-10D456FDC3D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3937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C6D6-6E97-4C8B-8329-9AEBBF1E044E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FBDCC-7B3A-4F6C-B177-9178FBDDF40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414744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6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1848-EFCC-43B7-8338-046078F6FFB7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93C7-F06F-4570-9174-E748C8D4463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27484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8215-B183-43E6-919B-E38BDBED5B88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4A276-99EA-4BF4-AA1E-13DD588296D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4586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6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4E5A-6E48-4DE7-9B4C-713F9AC6F02A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1CAA5-5759-4410-B262-2128DAE7BB4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413925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3DEB-72D3-480A-A383-459FE2E04B3E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2428A-18A3-47F8-B774-6F03DA31645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322584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3" indent="0">
              <a:buNone/>
              <a:defRPr sz="2000" b="1"/>
            </a:lvl2pPr>
            <a:lvl3pPr marL="912411" indent="0">
              <a:buNone/>
              <a:defRPr sz="1800" b="1"/>
            </a:lvl3pPr>
            <a:lvl4pPr marL="1368618" indent="0">
              <a:buNone/>
              <a:defRPr sz="1600" b="1"/>
            </a:lvl4pPr>
            <a:lvl5pPr marL="1824823" indent="0">
              <a:buNone/>
              <a:defRPr sz="1600" b="1"/>
            </a:lvl5pPr>
            <a:lvl6pPr marL="2281031" indent="0">
              <a:buNone/>
              <a:defRPr sz="1600" b="1"/>
            </a:lvl6pPr>
            <a:lvl7pPr marL="2737234" indent="0">
              <a:buNone/>
              <a:defRPr sz="1600" b="1"/>
            </a:lvl7pPr>
            <a:lvl8pPr marL="3193433" indent="0">
              <a:buNone/>
              <a:defRPr sz="1600" b="1"/>
            </a:lvl8pPr>
            <a:lvl9pPr marL="36496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3" indent="0">
              <a:buNone/>
              <a:defRPr sz="2000" b="1"/>
            </a:lvl2pPr>
            <a:lvl3pPr marL="912411" indent="0">
              <a:buNone/>
              <a:defRPr sz="1800" b="1"/>
            </a:lvl3pPr>
            <a:lvl4pPr marL="1368618" indent="0">
              <a:buNone/>
              <a:defRPr sz="1600" b="1"/>
            </a:lvl4pPr>
            <a:lvl5pPr marL="1824823" indent="0">
              <a:buNone/>
              <a:defRPr sz="1600" b="1"/>
            </a:lvl5pPr>
            <a:lvl6pPr marL="2281031" indent="0">
              <a:buNone/>
              <a:defRPr sz="1600" b="1"/>
            </a:lvl6pPr>
            <a:lvl7pPr marL="2737234" indent="0">
              <a:buNone/>
              <a:defRPr sz="1600" b="1"/>
            </a:lvl7pPr>
            <a:lvl8pPr marL="3193433" indent="0">
              <a:buNone/>
              <a:defRPr sz="1600" b="1"/>
            </a:lvl8pPr>
            <a:lvl9pPr marL="36496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71E4-3E25-47D9-AB70-70AA755A55A5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8C895-5221-465C-807D-9E322D74112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00657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38FE-0497-413C-A4B2-F6EE68D68DF3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CEECB-3EE1-48DB-8662-C07789B6B85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420303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A3A6-776C-4544-B5D6-F60924A62B7E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43F3A-A444-44CD-9654-F6E2B0DF617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209086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7307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03" indent="0">
              <a:buNone/>
              <a:defRPr sz="1200"/>
            </a:lvl2pPr>
            <a:lvl3pPr marL="912411" indent="0">
              <a:buNone/>
              <a:defRPr sz="1000"/>
            </a:lvl3pPr>
            <a:lvl4pPr marL="1368618" indent="0">
              <a:buNone/>
              <a:defRPr sz="900"/>
            </a:lvl4pPr>
            <a:lvl5pPr marL="1824823" indent="0">
              <a:buNone/>
              <a:defRPr sz="900"/>
            </a:lvl5pPr>
            <a:lvl6pPr marL="2281031" indent="0">
              <a:buNone/>
              <a:defRPr sz="900"/>
            </a:lvl6pPr>
            <a:lvl7pPr marL="2737234" indent="0">
              <a:buNone/>
              <a:defRPr sz="900"/>
            </a:lvl7pPr>
            <a:lvl8pPr marL="3193433" indent="0">
              <a:buNone/>
              <a:defRPr sz="900"/>
            </a:lvl8pPr>
            <a:lvl9pPr marL="36496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B791-F400-4C3E-B826-7B19E0B00BEE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92BD7-E7C5-4297-AFD4-0ABBD01B632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248183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203" indent="0">
              <a:buNone/>
              <a:defRPr sz="2800"/>
            </a:lvl2pPr>
            <a:lvl3pPr marL="912411" indent="0">
              <a:buNone/>
              <a:defRPr sz="2400"/>
            </a:lvl3pPr>
            <a:lvl4pPr marL="1368618" indent="0">
              <a:buNone/>
              <a:defRPr sz="2000"/>
            </a:lvl4pPr>
            <a:lvl5pPr marL="1824823" indent="0">
              <a:buNone/>
              <a:defRPr sz="2000"/>
            </a:lvl5pPr>
            <a:lvl6pPr marL="2281031" indent="0">
              <a:buNone/>
              <a:defRPr sz="2000"/>
            </a:lvl6pPr>
            <a:lvl7pPr marL="2737234" indent="0">
              <a:buNone/>
              <a:defRPr sz="2000"/>
            </a:lvl7pPr>
            <a:lvl8pPr marL="3193433" indent="0">
              <a:buNone/>
              <a:defRPr sz="2000"/>
            </a:lvl8pPr>
            <a:lvl9pPr marL="364964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03" indent="0">
              <a:buNone/>
              <a:defRPr sz="1200"/>
            </a:lvl2pPr>
            <a:lvl3pPr marL="912411" indent="0">
              <a:buNone/>
              <a:defRPr sz="1000"/>
            </a:lvl3pPr>
            <a:lvl4pPr marL="1368618" indent="0">
              <a:buNone/>
              <a:defRPr sz="900"/>
            </a:lvl4pPr>
            <a:lvl5pPr marL="1824823" indent="0">
              <a:buNone/>
              <a:defRPr sz="900"/>
            </a:lvl5pPr>
            <a:lvl6pPr marL="2281031" indent="0">
              <a:buNone/>
              <a:defRPr sz="900"/>
            </a:lvl6pPr>
            <a:lvl7pPr marL="2737234" indent="0">
              <a:buNone/>
              <a:defRPr sz="900"/>
            </a:lvl7pPr>
            <a:lvl8pPr marL="3193433" indent="0">
              <a:buNone/>
              <a:defRPr sz="900"/>
            </a:lvl8pPr>
            <a:lvl9pPr marL="36496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FBDB-3DCC-4DC6-9C4B-0892C7AE6053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D3AA8-3AC3-401C-BA75-9A444C06AA2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404133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2" tIns="45619" rIns="91232" bIns="456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2" tIns="45619" rIns="91232" bIns="456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3"/>
            <a:ext cx="2133600" cy="365125"/>
          </a:xfrm>
          <a:prstGeom prst="rect">
            <a:avLst/>
          </a:prstGeom>
        </p:spPr>
        <p:txBody>
          <a:bodyPr vert="horz" lIns="91232" tIns="45619" rIns="91232" bIns="4561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9B2052-1512-4E46-95E6-EDF3EEA25FB7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3"/>
            <a:ext cx="2895600" cy="365125"/>
          </a:xfrm>
          <a:prstGeom prst="rect">
            <a:avLst/>
          </a:prstGeom>
        </p:spPr>
        <p:txBody>
          <a:bodyPr vert="horz" lIns="91232" tIns="45619" rIns="91232" bIns="4561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3"/>
            <a:ext cx="2133600" cy="365125"/>
          </a:xfrm>
          <a:prstGeom prst="rect">
            <a:avLst/>
          </a:prstGeom>
        </p:spPr>
        <p:txBody>
          <a:bodyPr vert="horz" wrap="square" lIns="91232" tIns="45619" rIns="91232" bIns="4561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65F8AC3-19BE-424D-BB44-73B5E33D84C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20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4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86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482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154" indent="-34215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34" indent="-28513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17" indent="-22810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716" indent="-22810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26" indent="-22810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131" indent="-228103" algn="l" defTabSz="912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339" indent="-228103" algn="l" defTabSz="912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543" indent="-228103" algn="l" defTabSz="912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749" indent="-228103" algn="l" defTabSz="912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03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11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18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823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031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234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33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644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ltfast.ru/uploads/posts/2008-03/1206530838_5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hyperlink" Target="http://altfast.ru/uploads/posts/2008-03/1206530838_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hyperlink" Target="http://altfast.ru/uploads/posts/2008-03/1206530838_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ltfast.ru/uploads/posts/2008-03/1206530838_5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ltfast.ru/uploads/posts/2008-03/1206530838_5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ltfast.ru/uploads/posts/2008-03/1206530838_5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ltfast.ru/uploads/posts/2008-03/1206530838_5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744791"/>
            <a:ext cx="7772400" cy="1476300"/>
          </a:xfrm>
        </p:spPr>
        <p:txBody>
          <a:bodyPr/>
          <a:lstStyle/>
          <a:p>
            <a:r>
              <a:rPr lang="uk-UA" altLang="uk-UA" dirty="0" smtClean="0"/>
              <a:t/>
            </a:r>
            <a:br>
              <a:rPr lang="uk-UA" altLang="uk-UA" dirty="0" smtClean="0"/>
            </a:br>
            <a:r>
              <a:rPr lang="uk-UA" altLang="uk-UA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Портфоліо</a:t>
            </a:r>
            <a:r>
              <a:rPr lang="uk-UA" altLang="uk-UA" sz="4800" dirty="0"/>
              <a:t/>
            </a:r>
            <a:br>
              <a:rPr lang="uk-UA" altLang="uk-UA" sz="4800" dirty="0"/>
            </a:br>
            <a:r>
              <a:rPr lang="uk-UA" altLang="uk-UA" b="1" i="1" dirty="0" smtClean="0">
                <a:solidFill>
                  <a:srgbClr val="FF0000"/>
                </a:solidFill>
              </a:rPr>
              <a:t>вчителя</a:t>
            </a:r>
            <a:br>
              <a:rPr lang="uk-UA" altLang="uk-UA" b="1" i="1" dirty="0" smtClean="0">
                <a:solidFill>
                  <a:srgbClr val="FF0000"/>
                </a:solidFill>
              </a:rPr>
            </a:br>
            <a:r>
              <a:rPr lang="uk-UA" altLang="uk-UA" b="1" i="1" dirty="0" smtClean="0">
                <a:solidFill>
                  <a:srgbClr val="FF0000"/>
                </a:solidFill>
              </a:rPr>
              <a:t>української мови</a:t>
            </a:r>
            <a:br>
              <a:rPr lang="uk-UA" altLang="uk-UA" b="1" i="1" dirty="0" smtClean="0">
                <a:solidFill>
                  <a:srgbClr val="FF0000"/>
                </a:solidFill>
              </a:rPr>
            </a:br>
            <a:r>
              <a:rPr lang="uk-UA" altLang="uk-UA" b="1" i="1" dirty="0" smtClean="0">
                <a:solidFill>
                  <a:srgbClr val="FF0000"/>
                </a:solidFill>
              </a:rPr>
              <a:t>та </a:t>
            </a:r>
            <a:br>
              <a:rPr lang="uk-UA" altLang="uk-UA" b="1" i="1" dirty="0" smtClean="0">
                <a:solidFill>
                  <a:srgbClr val="FF0000"/>
                </a:solidFill>
              </a:rPr>
            </a:br>
            <a:r>
              <a:rPr lang="uk-UA" altLang="uk-UA" b="1" i="1" dirty="0" smtClean="0">
                <a:solidFill>
                  <a:srgbClr val="FF0000"/>
                </a:solidFill>
              </a:rPr>
              <a:t>літератури</a:t>
            </a:r>
            <a:r>
              <a:rPr lang="uk-UA" altLang="uk-UA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472" y="5864325"/>
            <a:ext cx="8186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err="1" smtClean="0">
                <a:solidFill>
                  <a:srgbClr val="FF0066"/>
                </a:solidFill>
                <a:latin typeface="Monotype Corsiva" panose="03010101010201010101" pitchFamily="66" charset="0"/>
              </a:rPr>
              <a:t>Прєда</a:t>
            </a:r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 Олени Олександрівни</a:t>
            </a:r>
            <a:endParaRPr lang="uk-UA" sz="6000" b="1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853" y="476252"/>
            <a:ext cx="5184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Алгоритм створення ситуації успіху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724525" y="404815"/>
            <a:ext cx="3240088" cy="7207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CCFF33"/>
              </a:gs>
            </a:gsLst>
            <a:lin ang="27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Зняття страху</a:t>
            </a:r>
            <a:endParaRPr lang="ru-RU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724525" y="2493963"/>
            <a:ext cx="3240088" cy="6477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56CE64"/>
              </a:gs>
            </a:gsLst>
            <a:path path="rect">
              <a:fillToRect r="100000" b="10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Прихований </a:t>
            </a:r>
          </a:p>
          <a:p>
            <a:pPr algn="ctr">
              <a:defRPr/>
            </a:pPr>
            <a:r>
              <a:rPr lang="uk-UA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інструктаж дитини</a:t>
            </a:r>
            <a:endParaRPr lang="ru-RU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724525" y="3573465"/>
            <a:ext cx="3240088" cy="5746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56CE64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Внесення мотиву</a:t>
            </a:r>
            <a:endParaRPr lang="ru-RU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724525" y="1412877"/>
            <a:ext cx="3240088" cy="720725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rgbClr val="FFFF00"/>
              </a:gs>
            </a:gsLst>
            <a:lin ang="189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Авансування успішного </a:t>
            </a:r>
          </a:p>
          <a:p>
            <a:pPr algn="ctr">
              <a:defRPr/>
            </a:pPr>
            <a:r>
              <a:rPr lang="uk-UA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результату</a:t>
            </a:r>
            <a:endParaRPr lang="ru-RU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1271" name="Line 13"/>
          <p:cNvSpPr>
            <a:spLocks noChangeShapeType="1"/>
          </p:cNvSpPr>
          <p:nvPr/>
        </p:nvSpPr>
        <p:spPr bwMode="auto">
          <a:xfrm>
            <a:off x="7308851" y="1125539"/>
            <a:ext cx="0" cy="28733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3" name="Line 20"/>
          <p:cNvSpPr>
            <a:spLocks noChangeShapeType="1"/>
          </p:cNvSpPr>
          <p:nvPr/>
        </p:nvSpPr>
        <p:spPr bwMode="auto">
          <a:xfrm>
            <a:off x="7308851" y="3284540"/>
            <a:ext cx="0" cy="28733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4" name="Line 21"/>
          <p:cNvSpPr>
            <a:spLocks noChangeShapeType="1"/>
          </p:cNvSpPr>
          <p:nvPr/>
        </p:nvSpPr>
        <p:spPr bwMode="auto">
          <a:xfrm>
            <a:off x="7308851" y="2205038"/>
            <a:ext cx="0" cy="28733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5" name="Line 22"/>
          <p:cNvSpPr>
            <a:spLocks noChangeShapeType="1"/>
          </p:cNvSpPr>
          <p:nvPr/>
        </p:nvSpPr>
        <p:spPr bwMode="auto">
          <a:xfrm>
            <a:off x="7308851" y="4149726"/>
            <a:ext cx="0" cy="2873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6" name="Line 23"/>
          <p:cNvSpPr>
            <a:spLocks noChangeShapeType="1"/>
          </p:cNvSpPr>
          <p:nvPr/>
        </p:nvSpPr>
        <p:spPr bwMode="auto">
          <a:xfrm>
            <a:off x="7308851" y="5013327"/>
            <a:ext cx="0" cy="2873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7" name="Line 24"/>
          <p:cNvSpPr>
            <a:spLocks noChangeShapeType="1"/>
          </p:cNvSpPr>
          <p:nvPr/>
        </p:nvSpPr>
        <p:spPr bwMode="auto">
          <a:xfrm>
            <a:off x="7308851" y="5876925"/>
            <a:ext cx="0" cy="2873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5651500" y="4437065"/>
            <a:ext cx="3240088" cy="5746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56CE64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Персональна винятковість</a:t>
            </a:r>
            <a:endParaRPr lang="ru-RU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5651500" y="5300665"/>
            <a:ext cx="3240088" cy="5746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56CE64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Мобілізація активності</a:t>
            </a:r>
            <a:endParaRPr lang="ru-RU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5651500" y="6165852"/>
            <a:ext cx="3240088" cy="5746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56CE64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Висока оцінка деталі</a:t>
            </a:r>
            <a:endParaRPr lang="ru-RU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20" y="2673038"/>
            <a:ext cx="5292080" cy="35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09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128792" cy="5314602"/>
          </a:xfrm>
        </p:spPr>
        <p:txBody>
          <a:bodyPr/>
          <a:lstStyle/>
          <a:p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r>
              <a:rPr lang="ru-RU" altLang="uk-UA" b="1" i="1" dirty="0"/>
              <a:t/>
            </a:r>
            <a:br>
              <a:rPr lang="ru-RU" altLang="uk-UA" b="1" i="1" dirty="0"/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endParaRPr lang="ru-RU" altLang="uk-UA" b="1" i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899593" y="1560768"/>
            <a:ext cx="7043739" cy="4525963"/>
          </a:xfrm>
        </p:spPr>
        <p:txBody>
          <a:bodyPr/>
          <a:lstStyle/>
          <a:p>
            <a:endParaRPr lang="ru-RU" altLang="uk-UA" sz="2000" dirty="0"/>
          </a:p>
          <a:p>
            <a:endParaRPr lang="ru-RU" altLang="uk-UA" sz="2000" dirty="0"/>
          </a:p>
          <a:p>
            <a:endParaRPr lang="ru-RU" altLang="uk-UA" sz="2000" u="sng" dirty="0">
              <a:hlinkClick r:id="rId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378" y="740113"/>
            <a:ext cx="7032018" cy="830793"/>
          </a:xfrm>
          <a:prstGeom prst="rect">
            <a:avLst/>
          </a:prstGeom>
          <a:noFill/>
        </p:spPr>
        <p:txBody>
          <a:bodyPr wrap="none" lIns="91232" tIns="45619" rIns="91232" bIns="45619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педагогічна </a:t>
            </a:r>
            <a:r>
              <a:rPr lang="uk-UA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711" y="2060851"/>
            <a:ext cx="184311" cy="584571"/>
          </a:xfrm>
          <a:prstGeom prst="rect">
            <a:avLst/>
          </a:prstGeom>
          <a:noFill/>
        </p:spPr>
        <p:txBody>
          <a:bodyPr wrap="none" lIns="91232" tIns="45619" rIns="91232" bIns="45619" rtlCol="0">
            <a:spAutoFit/>
          </a:bodyPr>
          <a:lstStyle/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20" y="1475879"/>
            <a:ext cx="7047587" cy="4676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4633" y="1733277"/>
            <a:ext cx="45719" cy="369128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974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128792" cy="5314602"/>
          </a:xfrm>
        </p:spPr>
        <p:txBody>
          <a:bodyPr/>
          <a:lstStyle/>
          <a:p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r>
              <a:rPr lang="ru-RU" altLang="uk-UA" b="1" i="1" dirty="0"/>
              <a:t/>
            </a:r>
            <a:br>
              <a:rPr lang="ru-RU" altLang="uk-UA" b="1" i="1" dirty="0"/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endParaRPr lang="ru-RU" altLang="uk-UA" b="1" i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1" y="1600205"/>
            <a:ext cx="7043739" cy="4525963"/>
          </a:xfrm>
        </p:spPr>
        <p:txBody>
          <a:bodyPr/>
          <a:lstStyle/>
          <a:p>
            <a:endParaRPr lang="ru-RU" altLang="uk-UA" sz="2000" dirty="0"/>
          </a:p>
          <a:p>
            <a:endParaRPr lang="ru-RU" altLang="uk-UA" sz="2000" dirty="0"/>
          </a:p>
          <a:p>
            <a:endParaRPr lang="ru-RU" altLang="uk-UA" sz="2000" u="sng" dirty="0">
              <a:hlinkClick r:id="rId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6613" y="1052738"/>
            <a:ext cx="3500730" cy="646127"/>
          </a:xfrm>
          <a:prstGeom prst="rect">
            <a:avLst/>
          </a:prstGeom>
          <a:noFill/>
        </p:spPr>
        <p:txBody>
          <a:bodyPr wrap="none" lIns="91232" tIns="45619" rIns="91232" bIns="45619" rtlCol="0">
            <a:spAutoFit/>
          </a:bodyPr>
          <a:lstStyle/>
          <a:p>
            <a:pPr algn="ctr"/>
            <a:r>
              <a:rPr lang="uk-UA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 досягнення: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3" t="53196" r="18855" b="12412"/>
          <a:stretch/>
        </p:blipFill>
        <p:spPr>
          <a:xfrm>
            <a:off x="572439" y="3894866"/>
            <a:ext cx="3034484" cy="2110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15" t="9553" r="17147" b="56815"/>
          <a:stretch/>
        </p:blipFill>
        <p:spPr>
          <a:xfrm>
            <a:off x="436996" y="1758494"/>
            <a:ext cx="3178500" cy="2114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643" y="1780198"/>
            <a:ext cx="1676508" cy="4797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8" t="3931" r="3538"/>
          <a:stretch/>
        </p:blipFill>
        <p:spPr>
          <a:xfrm>
            <a:off x="5422036" y="1765483"/>
            <a:ext cx="3243408" cy="2235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939" y="3809418"/>
            <a:ext cx="2443596" cy="304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94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128792" cy="5314602"/>
          </a:xfrm>
        </p:spPr>
        <p:txBody>
          <a:bodyPr/>
          <a:lstStyle/>
          <a:p>
            <a: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4800" b="1" dirty="0" err="1" smtClean="0">
                <a:solidFill>
                  <a:srgbClr val="FF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Узагальнення</a:t>
            </a:r>
            <a:r>
              <a:rPr lang="ru-RU" altLang="uk-UA" sz="4800" b="1" dirty="0" smtClean="0">
                <a:solidFill>
                  <a:srgbClr val="FF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та </a:t>
            </a:r>
            <a:r>
              <a:rPr lang="ru-RU" altLang="uk-UA" sz="4800" b="1" dirty="0" err="1" smtClean="0">
                <a:solidFill>
                  <a:srgbClr val="FF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поширення</a:t>
            </a:r>
            <a:r>
              <a:rPr lang="ru-RU" altLang="uk-UA" sz="4800" b="1" dirty="0" smtClean="0">
                <a:solidFill>
                  <a:srgbClr val="FF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altLang="uk-UA" sz="4800" b="1" dirty="0" err="1" smtClean="0">
                <a:solidFill>
                  <a:srgbClr val="FF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досвіду</a:t>
            </a:r>
            <a:r>
              <a:rPr lang="ru-RU" altLang="uk-UA" sz="4800" b="1" dirty="0" smtClean="0">
                <a:solidFill>
                  <a:srgbClr val="FF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uk-UA" sz="4800" b="1" dirty="0" smtClean="0">
                <a:solidFill>
                  <a:srgbClr val="FF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uk-UA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r>
              <a:rPr lang="ru-RU" altLang="uk-UA" b="1" i="1" dirty="0"/>
              <a:t/>
            </a:r>
            <a:br>
              <a:rPr lang="ru-RU" altLang="uk-UA" b="1" i="1" dirty="0"/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endParaRPr lang="ru-RU" altLang="uk-UA" b="1" i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611561" y="548681"/>
            <a:ext cx="7331772" cy="5102050"/>
          </a:xfrm>
        </p:spPr>
        <p:txBody>
          <a:bodyPr/>
          <a:lstStyle/>
          <a:p>
            <a:endParaRPr lang="ru-RU" altLang="uk-UA" sz="2000" dirty="0"/>
          </a:p>
          <a:p>
            <a:pPr marL="0" indent="0">
              <a:buNone/>
            </a:pPr>
            <a:endParaRPr lang="ru-RU" altLang="uk-UA" sz="2000" dirty="0" smtClean="0"/>
          </a:p>
          <a:p>
            <a:pPr marL="0" indent="0">
              <a:buNone/>
            </a:pPr>
            <a:endParaRPr lang="ru-RU" altLang="uk-UA" sz="2000" dirty="0"/>
          </a:p>
          <a:p>
            <a:pPr marL="0" indent="0">
              <a:buNone/>
            </a:pPr>
            <a:endParaRPr lang="ru-RU" altLang="uk-UA" sz="2000" dirty="0" smtClean="0"/>
          </a:p>
          <a:p>
            <a:pPr marL="0" indent="0">
              <a:buNone/>
            </a:pPr>
            <a:endParaRPr lang="ru-RU" altLang="uk-U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63711" y="2060851"/>
            <a:ext cx="184311" cy="584571"/>
          </a:xfrm>
          <a:prstGeom prst="rect">
            <a:avLst/>
          </a:prstGeom>
          <a:noFill/>
        </p:spPr>
        <p:txBody>
          <a:bodyPr wrap="none" lIns="91232" tIns="45619" rIns="91232" bIns="45619" rtlCol="0">
            <a:spAutoFit/>
          </a:bodyPr>
          <a:lstStyle/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4633" y="1733277"/>
            <a:ext cx="45719" cy="369128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088484"/>
            <a:ext cx="2171143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595" y="4233073"/>
            <a:ext cx="3578125" cy="2007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1755" y="1733277"/>
            <a:ext cx="3371432" cy="2247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237" y="1891194"/>
            <a:ext cx="3494842" cy="232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157" y="4221087"/>
            <a:ext cx="3440404" cy="203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456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128792" cy="5314602"/>
          </a:xfrm>
        </p:spPr>
        <p:txBody>
          <a:bodyPr/>
          <a:lstStyle/>
          <a:p>
            <a:r>
              <a:rPr lang="ru-RU" altLang="uk-UA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3600" b="1" i="1" dirty="0">
                <a:solidFill>
                  <a:srgbClr val="FF0000"/>
                </a:solidFill>
              </a:rPr>
              <a:t/>
            </a:r>
            <a:br>
              <a:rPr lang="ru-RU" altLang="uk-UA" sz="3600" b="1" i="1" dirty="0">
                <a:solidFill>
                  <a:srgbClr val="FF0000"/>
                </a:solidFill>
              </a:rPr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endParaRPr lang="ru-RU" altLang="uk-UA" b="1" i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683590" y="476690"/>
            <a:ext cx="7371105" cy="5628591"/>
          </a:xfrm>
        </p:spPr>
        <p:txBody>
          <a:bodyPr/>
          <a:lstStyle/>
          <a:p>
            <a:pPr marL="0" indent="0" algn="ctr">
              <a:buNone/>
            </a:pPr>
            <a:endParaRPr lang="ru-RU" altLang="uk-UA" sz="40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ru-RU" altLang="uk-UA" sz="1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altLang="uk-UA" sz="1400" u="sng" dirty="0">
              <a:latin typeface="Monotype Corsiva" panose="03010101010201010101" pitchFamily="66" charset="0"/>
              <a:hlinkClick r:id="rId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711" y="2060851"/>
            <a:ext cx="184311" cy="584571"/>
          </a:xfrm>
          <a:prstGeom prst="rect">
            <a:avLst/>
          </a:prstGeom>
          <a:noFill/>
        </p:spPr>
        <p:txBody>
          <a:bodyPr wrap="none" lIns="91232" tIns="45619" rIns="91232" bIns="45619" rtlCol="0">
            <a:spAutoFit/>
          </a:bodyPr>
          <a:lstStyle/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294" y="1691523"/>
            <a:ext cx="45719" cy="369128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83573" y="1412786"/>
            <a:ext cx="45719" cy="369128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004055" y="1782084"/>
            <a:ext cx="5027575" cy="646155"/>
          </a:xfrm>
          <a:prstGeom prst="rect">
            <a:avLst/>
          </a:prstGeom>
          <a:noFill/>
        </p:spPr>
        <p:txBody>
          <a:bodyPr wrap="square" lIns="91262" tIns="45633" rIns="91262" bIns="45633" rtlCol="0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4296">
            <a:off x="1037660" y="319516"/>
            <a:ext cx="3519144" cy="263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943" y="3791916"/>
            <a:ext cx="4076041" cy="294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48298">
            <a:off x="501968" y="2678468"/>
            <a:ext cx="3347162" cy="251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8582" y="4176804"/>
            <a:ext cx="3574927" cy="2681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3" descr="F:\DCIM\100JVCSO\PIC_19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4822">
            <a:off x="5827069" y="2965457"/>
            <a:ext cx="3122821" cy="2342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80700">
            <a:off x="5144448" y="373649"/>
            <a:ext cx="3349840" cy="251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37" t="10548" r="24147" b="20660"/>
          <a:stretch/>
        </p:blipFill>
        <p:spPr>
          <a:xfrm>
            <a:off x="3433953" y="2552838"/>
            <a:ext cx="2529257" cy="247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910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4283" y="239542"/>
            <a:ext cx="7128792" cy="5314602"/>
          </a:xfrm>
        </p:spPr>
        <p:txBody>
          <a:bodyPr/>
          <a:lstStyle/>
          <a:p>
            <a:r>
              <a:rPr lang="ru-RU" altLang="uk-UA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3600" b="1" i="1" dirty="0">
                <a:solidFill>
                  <a:srgbClr val="FF0000"/>
                </a:solidFill>
              </a:rPr>
              <a:t/>
            </a:r>
            <a:br>
              <a:rPr lang="ru-RU" altLang="uk-UA" sz="3600" b="1" i="1" dirty="0">
                <a:solidFill>
                  <a:srgbClr val="FF0000"/>
                </a:solidFill>
              </a:rPr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endParaRPr lang="ru-RU" altLang="uk-UA" b="1" i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1212460" y="1052737"/>
            <a:ext cx="7371105" cy="56285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altLang="uk-UA" sz="6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Мо</a:t>
            </a:r>
            <a:r>
              <a:rPr lang="uk-UA" altLang="uk-UA" sz="6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є хобі – </a:t>
            </a:r>
          </a:p>
          <a:p>
            <a:pPr marL="0" indent="0" algn="ctr">
              <a:buNone/>
            </a:pPr>
            <a:r>
              <a:rPr lang="uk-UA" altLang="uk-UA" sz="9600" b="1" dirty="0" smtClean="0">
                <a:solidFill>
                  <a:srgbClr val="FF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поезія</a:t>
            </a:r>
            <a:endParaRPr lang="ru-RU" altLang="uk-UA" sz="4000" u="sng" dirty="0">
              <a:solidFill>
                <a:srgbClr val="FF0066"/>
              </a:solidFill>
              <a:hlinkClick r:id="rId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711" y="2060851"/>
            <a:ext cx="184311" cy="584571"/>
          </a:xfrm>
          <a:prstGeom prst="rect">
            <a:avLst/>
          </a:prstGeom>
          <a:noFill/>
        </p:spPr>
        <p:txBody>
          <a:bodyPr wrap="none" lIns="91232" tIns="45619" rIns="91232" bIns="45619" rtlCol="0">
            <a:spAutoFit/>
          </a:bodyPr>
          <a:lstStyle/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294" y="1691523"/>
            <a:ext cx="45719" cy="369128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83573" y="1412786"/>
            <a:ext cx="45719" cy="369128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004055" y="1782084"/>
            <a:ext cx="5027575" cy="646155"/>
          </a:xfrm>
          <a:prstGeom prst="rect">
            <a:avLst/>
          </a:prstGeom>
          <a:noFill/>
        </p:spPr>
        <p:txBody>
          <a:bodyPr wrap="square" lIns="91262" tIns="45633" rIns="91262" bIns="45633" rtlCol="0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5853" y="3538411"/>
            <a:ext cx="4359867" cy="3067840"/>
          </a:xfrm>
          <a:prstGeom prst="hear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712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/>
          <a:lstStyle/>
          <a:p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Розпустились вишні, зацвіли каштани,</a:t>
            </a:r>
            <a:b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 квітковий знову вабить бджіл. </a:t>
            </a:r>
            <a:b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Сонечко торкнеться, мов долоні мами,</a:t>
            </a:r>
            <a:b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 в казку ринув… Знову артобстріл!...</a:t>
            </a:r>
            <a:b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 Вітчизни, сильний та завзятий,</a:t>
            </a:r>
            <a:b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Боронить кордони рідної землі.</a:t>
            </a:r>
            <a:b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Скільки тобі років?  - Виповнивсь двадцятий…</a:t>
            </a:r>
            <a:b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Майже ще дитина і вже на війні?!</a:t>
            </a:r>
            <a:b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Ну і що ж такого? Я люблю Вкраїну,</a:t>
            </a:r>
            <a:b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 річки, сонце, зорі і поля.</a:t>
            </a:r>
            <a:b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 пісні, танці, мову солов’їну</a:t>
            </a:r>
            <a:b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400" b="1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віддам</a:t>
            </a: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нікому: це – моя земля!</a:t>
            </a:r>
            <a:r>
              <a:rPr lang="uk-UA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b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Прєда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О.О.</a:t>
            </a:r>
            <a:r>
              <a:rPr lang="uk-UA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22048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422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1544" y="302359"/>
            <a:ext cx="63367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000" b="1" dirty="0">
                <a:solidFill>
                  <a:srgbClr val="FF3399"/>
                </a:solidFill>
                <a:latin typeface="+mn-lt"/>
              </a:rPr>
              <a:t> </a:t>
            </a:r>
            <a:r>
              <a:rPr lang="vi-VN" sz="2000" dirty="0">
                <a:solidFill>
                  <a:srgbClr val="FF0066"/>
                </a:solidFill>
                <a:latin typeface="Times New Roman"/>
              </a:rPr>
              <a:t>Де Карпати зеленіють і Дніпро тече величний,</a:t>
            </a:r>
          </a:p>
          <a:p>
            <a:pPr lvl="0"/>
            <a:r>
              <a:rPr lang="vi-VN" sz="2000" dirty="0">
                <a:solidFill>
                  <a:srgbClr val="FF0066"/>
                </a:solidFill>
                <a:latin typeface="Times New Roman"/>
              </a:rPr>
              <a:t>І від Львова до Луганська солов’їний спів звучить,</a:t>
            </a:r>
          </a:p>
          <a:p>
            <a:pPr lvl="0"/>
            <a:r>
              <a:rPr lang="vi-VN" sz="2000" dirty="0">
                <a:solidFill>
                  <a:srgbClr val="FF0066"/>
                </a:solidFill>
                <a:latin typeface="Times New Roman"/>
              </a:rPr>
              <a:t>Там живе одна красуня з ніжним поглядом магічним,</a:t>
            </a:r>
          </a:p>
          <a:p>
            <a:pPr lvl="0"/>
            <a:r>
              <a:rPr lang="vi-VN" sz="2000" dirty="0">
                <a:solidFill>
                  <a:srgbClr val="FF0066"/>
                </a:solidFill>
                <a:latin typeface="Times New Roman"/>
              </a:rPr>
              <a:t>А в очах її чарує неба чистого блакить.</a:t>
            </a:r>
          </a:p>
          <a:p>
            <a:pPr lvl="0"/>
            <a:r>
              <a:rPr lang="vi-VN" sz="2000" dirty="0">
                <a:solidFill>
                  <a:srgbClr val="FF0066"/>
                </a:solidFill>
                <a:latin typeface="Times New Roman"/>
              </a:rPr>
              <a:t> </a:t>
            </a:r>
            <a:r>
              <a:rPr lang="en-US" sz="2000" dirty="0">
                <a:solidFill>
                  <a:srgbClr val="FF0066"/>
                </a:solidFill>
                <a:latin typeface="Monotype Corsiva" panose="03010101010201010101" pitchFamily="66" charset="0"/>
              </a:rPr>
              <a:t>	</a:t>
            </a:r>
            <a:endParaRPr lang="uk-UA" sz="2000" dirty="0">
              <a:solidFill>
                <a:srgbClr val="FF0066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uk-UA" sz="2000" dirty="0">
                <a:solidFill>
                  <a:srgbClr val="FF0066"/>
                </a:solidFill>
                <a:latin typeface="Monotype Corsiva" panose="03010101010201010101" pitchFamily="66" charset="0"/>
              </a:rPr>
              <a:t>	</a:t>
            </a:r>
            <a:r>
              <a:rPr lang="vi-VN" sz="2000" dirty="0">
                <a:solidFill>
                  <a:srgbClr val="FF0066"/>
                </a:solidFill>
                <a:latin typeface="Times New Roman"/>
              </a:rPr>
              <a:t>Світлі локони пшеничні ті красуня-чарівниця</a:t>
            </a:r>
          </a:p>
          <a:p>
            <a:pPr lvl="0"/>
            <a:r>
              <a:rPr lang="en-US" sz="2000" dirty="0">
                <a:solidFill>
                  <a:srgbClr val="FF0066"/>
                </a:solidFill>
                <a:latin typeface="Monotype Corsiva" panose="03010101010201010101" pitchFamily="66" charset="0"/>
              </a:rPr>
              <a:t>	</a:t>
            </a:r>
            <a:r>
              <a:rPr lang="vi-VN" sz="2000" dirty="0">
                <a:solidFill>
                  <a:srgbClr val="FF0066"/>
                </a:solidFill>
                <a:latin typeface="Times New Roman"/>
              </a:rPr>
              <a:t>Заплітає у віночок  запашних квітучих трав.</a:t>
            </a:r>
          </a:p>
          <a:p>
            <a:pPr lvl="0"/>
            <a:r>
              <a:rPr lang="en-US" sz="2000" dirty="0">
                <a:solidFill>
                  <a:srgbClr val="FF0066"/>
                </a:solidFill>
                <a:latin typeface="Monotype Corsiva" panose="03010101010201010101" pitchFamily="66" charset="0"/>
              </a:rPr>
              <a:t>	</a:t>
            </a:r>
            <a:r>
              <a:rPr lang="vi-VN" sz="2000" dirty="0">
                <a:solidFill>
                  <a:srgbClr val="FF0066"/>
                </a:solidFill>
                <a:latin typeface="Times New Roman"/>
              </a:rPr>
              <a:t>І барвінок та калину, і волошки, що в пшениці,</a:t>
            </a:r>
          </a:p>
          <a:p>
            <a:pPr lvl="0"/>
            <a:r>
              <a:rPr lang="en-US" sz="2000" dirty="0">
                <a:solidFill>
                  <a:srgbClr val="FF0066"/>
                </a:solidFill>
                <a:latin typeface="Monotype Corsiva" panose="03010101010201010101" pitchFamily="66" charset="0"/>
              </a:rPr>
              <a:t>	</a:t>
            </a:r>
            <a:r>
              <a:rPr lang="vi-VN" sz="2000" dirty="0">
                <a:solidFill>
                  <a:srgbClr val="FF0066"/>
                </a:solidFill>
                <a:latin typeface="Times New Roman"/>
              </a:rPr>
              <a:t>У віночку поєднала  в неповторний час заграв.</a:t>
            </a:r>
          </a:p>
          <a:p>
            <a:pPr lvl="0"/>
            <a:r>
              <a:rPr lang="vi-VN" sz="2000" dirty="0">
                <a:solidFill>
                  <a:srgbClr val="FF0066"/>
                </a:solidFill>
                <a:latin typeface="Times New Roman"/>
              </a:rPr>
              <a:t> </a:t>
            </a:r>
            <a:endParaRPr lang="uk-UA" sz="2000" dirty="0">
              <a:solidFill>
                <a:srgbClr val="FF0066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vi-VN" sz="2000" dirty="0">
                <a:solidFill>
                  <a:srgbClr val="FF0066"/>
                </a:solidFill>
                <a:latin typeface="Times New Roman"/>
              </a:rPr>
              <a:t>- Що ж за свято, до якого так готується дівчина?</a:t>
            </a:r>
          </a:p>
          <a:p>
            <a:pPr lvl="0"/>
            <a:r>
              <a:rPr lang="vi-VN" sz="2000" dirty="0">
                <a:solidFill>
                  <a:srgbClr val="FF0066"/>
                </a:solidFill>
                <a:latin typeface="Times New Roman"/>
              </a:rPr>
              <a:t>  Як звернутися до неї, як цю чарівницю звать?</a:t>
            </a:r>
          </a:p>
          <a:p>
            <a:pPr lvl="0"/>
            <a:r>
              <a:rPr lang="vi-VN" sz="2000" dirty="0">
                <a:solidFill>
                  <a:srgbClr val="FF0066"/>
                </a:solidFill>
                <a:latin typeface="Times New Roman"/>
              </a:rPr>
              <a:t>- Ця дівчина вільна й сильна, її і́м’я – Україна.</a:t>
            </a:r>
          </a:p>
          <a:p>
            <a:pPr lvl="0"/>
            <a:r>
              <a:rPr lang="en-US" sz="2000" dirty="0">
                <a:solidFill>
                  <a:srgbClr val="FF0066"/>
                </a:solidFill>
                <a:latin typeface="Monotype Corsiva" panose="03010101010201010101" pitchFamily="66" charset="0"/>
              </a:rPr>
              <a:t> </a:t>
            </a:r>
            <a:r>
              <a:rPr lang="vi-VN" sz="2000" dirty="0">
                <a:solidFill>
                  <a:srgbClr val="FF0066"/>
                </a:solidFill>
                <a:latin typeface="Times New Roman"/>
              </a:rPr>
              <a:t>День народження у неї, їй сьогодні – 25!</a:t>
            </a:r>
          </a:p>
          <a:p>
            <a:pPr lvl="0"/>
            <a:r>
              <a:rPr lang="vi-VN" sz="2000" b="1" dirty="0">
                <a:solidFill>
                  <a:srgbClr val="FF0066"/>
                </a:solidFill>
                <a:latin typeface="Arial"/>
              </a:rPr>
              <a:t> </a:t>
            </a:r>
            <a:r>
              <a:rPr lang="en-US" sz="2000" dirty="0">
                <a:solidFill>
                  <a:srgbClr val="FF0066"/>
                </a:solidFill>
                <a:latin typeface="Monotype Corsiva" panose="03010101010201010101" pitchFamily="66" charset="0"/>
              </a:rPr>
              <a:t>	</a:t>
            </a:r>
            <a:endParaRPr lang="uk-UA" sz="2000" dirty="0">
              <a:solidFill>
                <a:srgbClr val="FF0066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uk-UA" sz="2000" dirty="0">
                <a:solidFill>
                  <a:srgbClr val="FF0066"/>
                </a:solidFill>
                <a:latin typeface="Monotype Corsiva" panose="03010101010201010101" pitchFamily="66" charset="0"/>
              </a:rPr>
              <a:t>          </a:t>
            </a:r>
            <a:r>
              <a:rPr lang="vi-VN" sz="2000" dirty="0">
                <a:solidFill>
                  <a:srgbClr val="FF0066"/>
                </a:solidFill>
                <a:latin typeface="Times New Roman"/>
              </a:rPr>
              <a:t>Люба, мила Україно, щиро ми тебе вітаєм</a:t>
            </a:r>
          </a:p>
          <a:p>
            <a:pPr lvl="0"/>
            <a:r>
              <a:rPr lang="uk-UA" sz="2000" dirty="0">
                <a:solidFill>
                  <a:srgbClr val="FF0066"/>
                </a:solidFill>
                <a:latin typeface="Monotype Corsiva" panose="03010101010201010101" pitchFamily="66" charset="0"/>
              </a:rPr>
              <a:t>          </a:t>
            </a:r>
            <a:r>
              <a:rPr lang="vi-VN" sz="2000" dirty="0">
                <a:solidFill>
                  <a:srgbClr val="FF0066"/>
                </a:solidFill>
                <a:latin typeface="Times New Roman"/>
              </a:rPr>
              <a:t>З незалежністю та міццю! Щастя, миру та добра,</a:t>
            </a:r>
          </a:p>
          <a:p>
            <a:pPr lvl="0"/>
            <a:r>
              <a:rPr lang="uk-UA" sz="2000" dirty="0">
                <a:solidFill>
                  <a:srgbClr val="FF0066"/>
                </a:solidFill>
                <a:latin typeface="Monotype Corsiva" panose="03010101010201010101" pitchFamily="66" charset="0"/>
              </a:rPr>
              <a:t>          </a:t>
            </a:r>
            <a:r>
              <a:rPr lang="vi-VN" sz="2000" dirty="0">
                <a:solidFill>
                  <a:srgbClr val="FF0066"/>
                </a:solidFill>
                <a:latin typeface="Times New Roman"/>
              </a:rPr>
              <a:t>Нехай янгол-охоронець спокій твій оберігає,</a:t>
            </a:r>
          </a:p>
          <a:p>
            <a:pPr lvl="0"/>
            <a:r>
              <a:rPr lang="uk-UA" sz="2000" dirty="0">
                <a:solidFill>
                  <a:srgbClr val="FF0066"/>
                </a:solidFill>
                <a:latin typeface="Monotype Corsiva" panose="03010101010201010101" pitchFamily="66" charset="0"/>
              </a:rPr>
              <a:t>          </a:t>
            </a:r>
            <a:r>
              <a:rPr lang="vi-VN" sz="2000" dirty="0">
                <a:solidFill>
                  <a:srgbClr val="FF0066"/>
                </a:solidFill>
                <a:latin typeface="Times New Roman"/>
              </a:rPr>
              <a:t>А в очах нас, українців, сяє усмішка ясна</a:t>
            </a:r>
            <a:r>
              <a:rPr lang="en-US" sz="2000" dirty="0">
                <a:solidFill>
                  <a:srgbClr val="FF0066"/>
                </a:solidFill>
                <a:latin typeface="Monotype Corsiva" panose="03010101010201010101" pitchFamily="66" charset="0"/>
              </a:rPr>
              <a:t>!</a:t>
            </a:r>
            <a:endParaRPr lang="vi-VN" sz="2000" dirty="0">
              <a:solidFill>
                <a:srgbClr val="FF0066"/>
              </a:solidFill>
              <a:latin typeface="Times New Roman"/>
            </a:endParaRPr>
          </a:p>
          <a:p>
            <a:r>
              <a:rPr lang="uk-UA" sz="2000" b="1" dirty="0">
                <a:solidFill>
                  <a:srgbClr val="FF3399"/>
                </a:solidFill>
                <a:latin typeface="+mn-lt"/>
              </a:rPr>
              <a:t>	</a:t>
            </a:r>
            <a:r>
              <a:rPr lang="uk-UA" sz="2000" b="1" dirty="0" smtClean="0">
                <a:solidFill>
                  <a:srgbClr val="FF3399"/>
                </a:solidFill>
                <a:latin typeface="+mn-lt"/>
              </a:rPr>
              <a:t>				</a:t>
            </a:r>
            <a:r>
              <a:rPr lang="uk-UA" sz="2000" b="1" i="1" dirty="0" err="1" smtClean="0">
                <a:solidFill>
                  <a:srgbClr val="005392"/>
                </a:solidFill>
                <a:latin typeface="+mn-lt"/>
              </a:rPr>
              <a:t>Прєда</a:t>
            </a:r>
            <a:r>
              <a:rPr lang="uk-UA" sz="2000" b="1" i="1" dirty="0" smtClean="0">
                <a:solidFill>
                  <a:srgbClr val="005392"/>
                </a:solidFill>
                <a:latin typeface="+mn-lt"/>
              </a:rPr>
              <a:t> О.О.</a:t>
            </a:r>
            <a:endParaRPr lang="vi-VN" sz="2000" b="1" i="1" dirty="0">
              <a:solidFill>
                <a:srgbClr val="00539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2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570" y="476672"/>
            <a:ext cx="5456943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Лист до матері</a:t>
            </a:r>
          </a:p>
          <a:p>
            <a:r>
              <a:rPr lang="uk-UA" sz="24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- </a:t>
            </a:r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Води… Подайте крапельку життя… -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І знов нестерпний біль стискає душу…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Ще мить – і знов впадає в забуття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Юнак, що шепотів: «Я жити мушу!»</a:t>
            </a:r>
          </a:p>
          <a:p>
            <a:endParaRPr lang="uk-UA" sz="2400" b="1" dirty="0">
              <a:solidFill>
                <a:srgbClr val="FF0066"/>
              </a:solidFill>
              <a:latin typeface="Monotype Corsiva" panose="03010101010201010101" pitchFamily="66" charset="0"/>
            </a:endParaRP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Він ріс сміливим хлопцем, другом справжнім,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Дбайливим сином, мрійним юнаком.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З дитинства мріяв серденьком відважним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Він стати лицарем та захисником.</a:t>
            </a:r>
          </a:p>
          <a:p>
            <a:endParaRPr lang="uk-UA" sz="2400" b="1" dirty="0">
              <a:solidFill>
                <a:srgbClr val="FF0066"/>
              </a:solidFill>
              <a:latin typeface="Monotype Corsiva" panose="03010101010201010101" pitchFamily="66" charset="0"/>
            </a:endParaRP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АТО. Війна. Страждання, біль і сльози.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Вчорашній парубок - хоробрий вже солдат.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Рятує Батьківщину від загрози,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Від ворога підступного й гармат.</a:t>
            </a:r>
          </a:p>
          <a:p>
            <a:endParaRPr lang="uk-UA" sz="2400" b="1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6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260648"/>
            <a:ext cx="666695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Півроку відслужив, багато бачив лиха,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Він мир і спокій України захищав…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Аж постріл пролунав… Пекучий біль – і тихо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Юнак на землю-матінку упав.</a:t>
            </a:r>
          </a:p>
          <a:p>
            <a:r>
              <a:rPr lang="uk-UA" sz="24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	 -Подайте </a:t>
            </a:r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ручку і аркушик білий:</a:t>
            </a:r>
          </a:p>
          <a:p>
            <a:r>
              <a:rPr lang="uk-UA" sz="24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	Матусі </a:t>
            </a:r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милій хочу </a:t>
            </a:r>
            <a:r>
              <a:rPr lang="uk-UA" sz="2400" b="1" dirty="0" err="1">
                <a:solidFill>
                  <a:srgbClr val="FF0066"/>
                </a:solidFill>
                <a:latin typeface="Monotype Corsiva" panose="03010101010201010101" pitchFamily="66" charset="0"/>
              </a:rPr>
              <a:t>написать</a:t>
            </a:r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 листа.</a:t>
            </a:r>
          </a:p>
          <a:p>
            <a:r>
              <a:rPr lang="uk-UA" sz="24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	«</a:t>
            </a:r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У мене все гаразд і незабаром, мила,</a:t>
            </a:r>
          </a:p>
          <a:p>
            <a:r>
              <a:rPr lang="uk-UA" sz="24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	Відвідаю </a:t>
            </a:r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наш край, улюблені міста.</a:t>
            </a:r>
          </a:p>
          <a:p>
            <a:r>
              <a:rPr lang="uk-UA" sz="24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Завдячую </a:t>
            </a:r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тобі, що виплекала силу,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Хоробрість і любов до матінки-землі,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Навчила </a:t>
            </a:r>
            <a:r>
              <a:rPr lang="uk-UA" sz="2400" b="1" dirty="0" err="1">
                <a:solidFill>
                  <a:srgbClr val="FF0066"/>
                </a:solidFill>
                <a:latin typeface="Monotype Corsiva" panose="03010101010201010101" pitchFamily="66" charset="0"/>
              </a:rPr>
              <a:t>захищать</a:t>
            </a:r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 у </a:t>
            </a:r>
            <a:r>
              <a:rPr lang="uk-UA" sz="2400" b="1" dirty="0" err="1">
                <a:solidFill>
                  <a:srgbClr val="FF0066"/>
                </a:solidFill>
                <a:latin typeface="Monotype Corsiva" panose="03010101010201010101" pitchFamily="66" charset="0"/>
              </a:rPr>
              <a:t>скрутную</a:t>
            </a:r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 хвилину</a:t>
            </a:r>
          </a:p>
          <a:p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Народ і бути вільним, як в небі журавлі.</a:t>
            </a:r>
          </a:p>
          <a:p>
            <a:r>
              <a:rPr lang="uk-UA" sz="24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	Ще </a:t>
            </a:r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трохи – і побачу твої ласкаві очі,</a:t>
            </a:r>
          </a:p>
          <a:p>
            <a:r>
              <a:rPr lang="uk-UA" sz="24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	Що </a:t>
            </a:r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кольору блакиті та чистої ріки.</a:t>
            </a:r>
          </a:p>
          <a:p>
            <a:r>
              <a:rPr lang="uk-UA" sz="24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	Я </a:t>
            </a:r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захищатиму твій спокій вдень і проти ночі.</a:t>
            </a:r>
          </a:p>
          <a:p>
            <a:r>
              <a:rPr lang="uk-UA" sz="24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	Люблю </a:t>
            </a:r>
            <a:r>
              <a:rPr lang="uk-UA" sz="24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тебе…» - і випустив він олівець з руки</a:t>
            </a:r>
            <a:r>
              <a:rPr lang="uk-UA" sz="2400" dirty="0" smtClean="0"/>
              <a:t>.</a:t>
            </a:r>
          </a:p>
          <a:p>
            <a:r>
              <a:rPr lang="uk-UA" sz="2400" dirty="0"/>
              <a:t>	</a:t>
            </a:r>
            <a:r>
              <a:rPr lang="uk-UA" sz="2400" dirty="0" smtClean="0"/>
              <a:t>				</a:t>
            </a:r>
            <a:r>
              <a:rPr lang="uk-UA" sz="2400" b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Прєда</a:t>
            </a:r>
            <a:r>
              <a:rPr lang="uk-UA" sz="2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О.О.</a:t>
            </a:r>
            <a:endParaRPr lang="uk-UA" sz="24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7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20691"/>
            <a:ext cx="4464496" cy="6432326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pPr algn="ctr"/>
            <a:r>
              <a:rPr lang="uk-UA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Прєда</a:t>
            </a:r>
            <a:r>
              <a:rPr lang="uk-UA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Олена Олександрівна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народилась 14 березня 1982 року.</a:t>
            </a:r>
          </a:p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 -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вища.</a:t>
            </a:r>
          </a:p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ВНЗ –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Луганський національний державний педагогічний університет імені Тараса Шевченка.</a:t>
            </a:r>
          </a:p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закінчення –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2003.</a:t>
            </a:r>
          </a:p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–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 філології.</a:t>
            </a:r>
          </a:p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 –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філолог, викладач української мови і літератури та зарубіжної літератури.</a:t>
            </a:r>
          </a:p>
          <a:p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08721"/>
            <a:ext cx="2808312" cy="481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908720"/>
            <a:ext cx="6655220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 мила, калинова мово,</a:t>
            </a:r>
          </a:p>
          <a:p>
            <a:r>
              <a:rPr lang="uk-UA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така красива, як вечірнє море.</a:t>
            </a:r>
          </a:p>
          <a:p>
            <a:r>
              <a:rPr lang="uk-UA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 пшениця, цілюща водиця.</a:t>
            </a:r>
          </a:p>
          <a:p>
            <a:r>
              <a:rPr lang="uk-UA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співуча, мрійна, моя люба ненько,</a:t>
            </a:r>
          </a:p>
          <a:p>
            <a:r>
              <a:rPr lang="uk-UA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пісень вкраїнських радіє серденько.</a:t>
            </a:r>
          </a:p>
          <a:p>
            <a:r>
              <a:rPr lang="uk-UA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душі моїй твої пісні,</a:t>
            </a:r>
          </a:p>
          <a:p>
            <a:r>
              <a:rPr lang="uk-UA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Блакитне небо, </a:t>
            </a:r>
            <a:r>
              <a:rPr lang="uk-UA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зоренькі</a:t>
            </a:r>
            <a:r>
              <a:rPr lang="uk-UA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ясні.</a:t>
            </a:r>
          </a:p>
          <a:p>
            <a:r>
              <a:rPr lang="uk-UA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Ти, мов красуня, що урочисто</a:t>
            </a:r>
          </a:p>
          <a:p>
            <a:r>
              <a:rPr lang="uk-UA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Вдягнула чарівне калинове намисто</a:t>
            </a:r>
            <a:r>
              <a:rPr lang="uk-UA" dirty="0" smtClean="0"/>
              <a:t>.</a:t>
            </a:r>
            <a:endParaRPr lang="uk-UA" dirty="0"/>
          </a:p>
          <a:p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                                          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 5-9 класів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4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262030014"/>
              </p:ext>
            </p:extLst>
          </p:nvPr>
        </p:nvGraphicFramePr>
        <p:xfrm>
          <a:off x="1627425" y="1484785"/>
          <a:ext cx="3664657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4007950470"/>
              </p:ext>
            </p:extLst>
          </p:nvPr>
        </p:nvGraphicFramePr>
        <p:xfrm>
          <a:off x="-180528" y="1"/>
          <a:ext cx="885698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3148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20691"/>
            <a:ext cx="4464496" cy="5693662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pPr algn="ctr"/>
            <a:r>
              <a:rPr lang="uk-UA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Прєда</a:t>
            </a:r>
            <a:r>
              <a:rPr lang="uk-UA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Олена Олександрівна</a:t>
            </a:r>
          </a:p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роботи –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</a:p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роботи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Гірська обласна спеціальна загальноосвітня школа-інтернат </a:t>
            </a:r>
          </a:p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спеціаліст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</a:p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Курси підвищення кваліфікації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проходила при ЛОІППО у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 році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803" y="260648"/>
            <a:ext cx="3226435" cy="2478768"/>
          </a:xfrm>
          <a:prstGeom prst="roundRect">
            <a:avLst>
              <a:gd name="adj" fmla="val 1436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328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128792" cy="5314602"/>
          </a:xfrm>
        </p:spPr>
        <p:txBody>
          <a:bodyPr/>
          <a:lstStyle/>
          <a:p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r>
              <a:rPr lang="ru-RU" altLang="uk-UA" b="1" i="1" dirty="0"/>
              <a:t/>
            </a:r>
            <a:br>
              <a:rPr lang="ru-RU" altLang="uk-UA" b="1" i="1" dirty="0"/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endParaRPr lang="ru-RU" altLang="uk-UA" b="1" i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1" y="1600205"/>
            <a:ext cx="7043739" cy="4525963"/>
          </a:xfrm>
        </p:spPr>
        <p:txBody>
          <a:bodyPr/>
          <a:lstStyle/>
          <a:p>
            <a:endParaRPr lang="ru-RU" altLang="uk-UA" sz="2000" dirty="0"/>
          </a:p>
          <a:p>
            <a:endParaRPr lang="ru-RU" altLang="uk-UA" sz="2000" dirty="0"/>
          </a:p>
          <a:p>
            <a:endParaRPr lang="ru-RU" altLang="uk-UA" sz="2000" u="sng" dirty="0">
              <a:hlinkClick r:id="rId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9" y="1052738"/>
            <a:ext cx="6552727" cy="4370223"/>
          </a:xfrm>
          <a:prstGeom prst="rect">
            <a:avLst/>
          </a:prstGeom>
          <a:noFill/>
        </p:spPr>
        <p:txBody>
          <a:bodyPr wrap="square" lIns="91232" tIns="45619" rIns="91232" bIns="45619" rtlCol="0">
            <a:spAutoFit/>
          </a:bodyPr>
          <a:lstStyle/>
          <a:p>
            <a:pPr algn="ctr"/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Моє життєве кредо:</a:t>
            </a:r>
          </a:p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не зебра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чорних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білих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смуг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а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шахова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дошка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все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твого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ходу.</a:t>
            </a:r>
            <a:endParaRPr lang="uk-UA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128792" cy="5314602"/>
          </a:xfrm>
        </p:spPr>
        <p:txBody>
          <a:bodyPr/>
          <a:lstStyle/>
          <a:p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r>
              <a:rPr lang="ru-RU" altLang="uk-UA" b="1" i="1" dirty="0"/>
              <a:t/>
            </a:r>
            <a:br>
              <a:rPr lang="ru-RU" altLang="uk-UA" b="1" i="1" dirty="0"/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endParaRPr lang="ru-RU" altLang="uk-UA" b="1" i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1" y="1600205"/>
            <a:ext cx="7043739" cy="4525963"/>
          </a:xfrm>
        </p:spPr>
        <p:txBody>
          <a:bodyPr/>
          <a:lstStyle/>
          <a:p>
            <a:endParaRPr lang="ru-RU" altLang="uk-UA" sz="2000" dirty="0"/>
          </a:p>
          <a:p>
            <a:endParaRPr lang="ru-RU" altLang="uk-UA" sz="2000" dirty="0"/>
          </a:p>
          <a:p>
            <a:endParaRPr lang="ru-RU" altLang="uk-UA" sz="2000" u="sng" dirty="0">
              <a:hlinkClick r:id="rId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8" y="1052736"/>
            <a:ext cx="8348404" cy="4801110"/>
          </a:xfrm>
          <a:prstGeom prst="rect">
            <a:avLst/>
          </a:prstGeom>
          <a:noFill/>
        </p:spPr>
        <p:txBody>
          <a:bodyPr wrap="none" lIns="91232" tIns="45619" rIns="91232" bIns="45619" rtlCol="0">
            <a:spAutoFit/>
          </a:bodyPr>
          <a:lstStyle/>
          <a:p>
            <a:pPr algn="ctr"/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Моє педагогічне кредо:</a:t>
            </a:r>
          </a:p>
          <a:p>
            <a:endParaRPr lang="ru-RU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Учитись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учить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важче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мусиш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зупинятись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віддаси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усе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сам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сягнеш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</a:p>
          <a:p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М.Сингаївський</a:t>
            </a:r>
            <a:endParaRPr lang="uk-UA" sz="36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2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403349" y="333376"/>
            <a:ext cx="65532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2400" b="1">
                <a:latin typeface="Times New Roman" pitchFamily="18" charset="0"/>
              </a:rPr>
              <a:t>Стратегія європейської освіти ХХІ століття</a:t>
            </a:r>
            <a:r>
              <a:rPr lang="ru-RU" altLang="uk-UA" sz="2400" b="1">
                <a:latin typeface="Times New Roman" pitchFamily="18" charset="0"/>
              </a:rPr>
              <a:t> 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10160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2400" b="1"/>
              <a:t>Мета освіти</a:t>
            </a:r>
            <a:r>
              <a:rPr lang="uk-UA" altLang="uk-UA" sz="2400"/>
              <a:t>: </a:t>
            </a:r>
          </a:p>
          <a:p>
            <a:pPr algn="ctr" eaLnBrk="1" hangingPunct="1"/>
            <a:r>
              <a:rPr lang="uk-UA" altLang="uk-UA" sz="2000" b="1">
                <a:latin typeface="Times New Roman" pitchFamily="18" charset="0"/>
              </a:rPr>
              <a:t>життєва адекватністіь, культурні запити особистості,</a:t>
            </a:r>
          </a:p>
          <a:p>
            <a:pPr algn="ctr" eaLnBrk="1" hangingPunct="1"/>
            <a:r>
              <a:rPr lang="uk-UA" altLang="uk-UA" sz="2000" b="1">
                <a:latin typeface="Times New Roman" pitchFamily="18" charset="0"/>
              </a:rPr>
              <a:t> пов’язані із духовним життям, широке визнання компетентнісного підходу</a:t>
            </a:r>
            <a:r>
              <a:rPr lang="ru-RU" altLang="uk-UA" sz="2000" b="1">
                <a:latin typeface="Times New Roman" pitchFamily="18" charset="0"/>
              </a:rPr>
              <a:t> 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68315" y="2565401"/>
            <a:ext cx="8351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2400" b="1">
                <a:latin typeface="Times New Roman" pitchFamily="18" charset="0"/>
              </a:rPr>
              <a:t>Структуризація змісту навчання української мови </a:t>
            </a:r>
            <a:endParaRPr lang="ru-RU" altLang="uk-UA" sz="2400" b="1">
              <a:latin typeface="Times New Roman" pitchFamily="18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468315" y="3429000"/>
            <a:ext cx="92168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300" b="1" i="1" u="sng" dirty="0">
                <a:solidFill>
                  <a:srgbClr val="FF0000"/>
                </a:solidFill>
              </a:rPr>
              <a:t>Проблема, над якою </a:t>
            </a:r>
            <a:r>
              <a:rPr lang="uk-UA" sz="2300" b="1" i="1" u="sng" dirty="0" smtClean="0">
                <a:solidFill>
                  <a:srgbClr val="FF0000"/>
                </a:solidFill>
              </a:rPr>
              <a:t>працюю:</a:t>
            </a:r>
            <a:endParaRPr lang="en-US" sz="2300" b="1" i="1" u="sng" dirty="0">
              <a:solidFill>
                <a:srgbClr val="FF0000"/>
              </a:solidFill>
            </a:endParaRP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323851" y="4926844"/>
            <a:ext cx="8833799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 sz="2400" b="1" dirty="0">
              <a:latin typeface="Times New Roman" pitchFamily="18" charset="0"/>
            </a:endParaRPr>
          </a:p>
        </p:txBody>
      </p:sp>
      <p:sp>
        <p:nvSpPr>
          <p:cNvPr id="7175" name="AutoShape 9"/>
          <p:cNvSpPr>
            <a:spLocks noChangeArrowheads="1"/>
          </p:cNvSpPr>
          <p:nvPr/>
        </p:nvSpPr>
        <p:spPr bwMode="auto">
          <a:xfrm>
            <a:off x="1331913" y="260351"/>
            <a:ext cx="6553200" cy="5048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7176" name="AutoShape 11"/>
          <p:cNvSpPr>
            <a:spLocks noChangeArrowheads="1"/>
          </p:cNvSpPr>
          <p:nvPr/>
        </p:nvSpPr>
        <p:spPr bwMode="auto">
          <a:xfrm>
            <a:off x="468315" y="2492375"/>
            <a:ext cx="8424863" cy="6477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7177" name="AutoShape 12"/>
          <p:cNvSpPr>
            <a:spLocks noChangeArrowheads="1"/>
          </p:cNvSpPr>
          <p:nvPr/>
        </p:nvSpPr>
        <p:spPr bwMode="auto">
          <a:xfrm>
            <a:off x="395291" y="3429000"/>
            <a:ext cx="8497887" cy="1295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7178" name="AutoShape 13"/>
          <p:cNvSpPr>
            <a:spLocks noChangeArrowheads="1"/>
          </p:cNvSpPr>
          <p:nvPr/>
        </p:nvSpPr>
        <p:spPr bwMode="auto">
          <a:xfrm>
            <a:off x="468313" y="5140301"/>
            <a:ext cx="8640763" cy="13684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>
            <a:off x="4572000" y="76517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80" name="Line 15"/>
          <p:cNvSpPr>
            <a:spLocks noChangeShapeType="1"/>
          </p:cNvSpPr>
          <p:nvPr/>
        </p:nvSpPr>
        <p:spPr bwMode="auto">
          <a:xfrm>
            <a:off x="4572000" y="206057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81" name="Line 16"/>
          <p:cNvSpPr>
            <a:spLocks noChangeShapeType="1"/>
          </p:cNvSpPr>
          <p:nvPr/>
        </p:nvSpPr>
        <p:spPr bwMode="auto">
          <a:xfrm>
            <a:off x="4572000" y="314166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82" name="Line 17"/>
          <p:cNvSpPr>
            <a:spLocks noChangeShapeType="1"/>
          </p:cNvSpPr>
          <p:nvPr/>
        </p:nvSpPr>
        <p:spPr bwMode="auto">
          <a:xfrm>
            <a:off x="4572000" y="4724401"/>
            <a:ext cx="0" cy="433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84" name="AutoShape 21"/>
          <p:cNvSpPr>
            <a:spLocks noChangeArrowheads="1"/>
          </p:cNvSpPr>
          <p:nvPr/>
        </p:nvSpPr>
        <p:spPr bwMode="auto">
          <a:xfrm>
            <a:off x="0" y="1052513"/>
            <a:ext cx="9144000" cy="10080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3" name="TextBox 2"/>
          <p:cNvSpPr txBox="1"/>
          <p:nvPr/>
        </p:nvSpPr>
        <p:spPr>
          <a:xfrm>
            <a:off x="92640" y="4926541"/>
            <a:ext cx="82457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«Використання інтелектуальних ігор 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як ефективний засіб перевірки знань та навичок учнів 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української мови та літератури"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79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23849" y="260351"/>
            <a:ext cx="828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800" b="1">
                <a:solidFill>
                  <a:srgbClr val="000000"/>
                </a:solidFill>
                <a:latin typeface="Times New Roman" pitchFamily="18" charset="0"/>
              </a:rPr>
              <a:t>Аспекти формування ключових компетентностей</a:t>
            </a:r>
            <a:endParaRPr lang="ru-RU" altLang="uk-UA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755649" y="1052515"/>
            <a:ext cx="1873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2800" b="1" u="sng">
                <a:solidFill>
                  <a:srgbClr val="000000"/>
                </a:solidFill>
                <a:latin typeface="Times New Roman" pitchFamily="18" charset="0"/>
              </a:rPr>
              <a:t>Соціальні</a:t>
            </a:r>
            <a:endParaRPr lang="ru-RU" altLang="uk-UA" sz="2800" b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419475" y="1052515"/>
            <a:ext cx="2376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2800" b="1" u="sng">
                <a:solidFill>
                  <a:srgbClr val="000000"/>
                </a:solidFill>
                <a:latin typeface="Times New Roman" pitchFamily="18" charset="0"/>
              </a:rPr>
              <a:t>Мотиваційні</a:t>
            </a:r>
            <a:endParaRPr lang="ru-RU" altLang="uk-UA" sz="2800" b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6011864" y="1052515"/>
            <a:ext cx="2736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2800" b="1" u="sng">
                <a:solidFill>
                  <a:srgbClr val="000000"/>
                </a:solidFill>
                <a:latin typeface="Times New Roman" pitchFamily="18" charset="0"/>
              </a:rPr>
              <a:t>Функціональні</a:t>
            </a:r>
            <a:endParaRPr lang="ru-RU" altLang="uk-UA" sz="2800" b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23851" y="1700213"/>
            <a:ext cx="25923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2400" b="1">
                <a:solidFill>
                  <a:srgbClr val="000000"/>
                </a:solidFill>
                <a:latin typeface="Times New Roman" pitchFamily="18" charset="0"/>
              </a:rPr>
              <a:t>Здатність знайти, зберегти й розвинути себе як особистість</a:t>
            </a:r>
            <a:endParaRPr lang="ru-RU" altLang="uk-UA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323850" y="3357565"/>
            <a:ext cx="25193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uk-UA" sz="2400" b="1">
                <a:solidFill>
                  <a:srgbClr val="000000"/>
                </a:solidFill>
                <a:latin typeface="Times New Roman" pitchFamily="18" charset="0"/>
              </a:rPr>
              <a:t>Розвиток комунікативних якостей</a:t>
            </a:r>
            <a:endParaRPr lang="ru-RU" altLang="uk-UA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250828" y="4724401"/>
            <a:ext cx="28813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uk-UA" sz="2400" b="1">
                <a:solidFill>
                  <a:srgbClr val="000000"/>
                </a:solidFill>
                <a:latin typeface="Times New Roman" pitchFamily="18" charset="0"/>
              </a:rPr>
              <a:t>Формування загальнолюдських ціннісних орієнтирів</a:t>
            </a:r>
            <a:endParaRPr lang="ru-RU" altLang="uk-UA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3492500" y="1844677"/>
            <a:ext cx="194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uk-UA" sz="2400" b="1">
                <a:solidFill>
                  <a:srgbClr val="000000"/>
                </a:solidFill>
                <a:latin typeface="Times New Roman" pitchFamily="18" charset="0"/>
              </a:rPr>
              <a:t>Розвиток творчих здібностей</a:t>
            </a:r>
            <a:endParaRPr lang="ru-RU" altLang="uk-UA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3348040" y="3141665"/>
            <a:ext cx="21605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uk-UA" sz="2400" b="1">
                <a:solidFill>
                  <a:srgbClr val="000000"/>
                </a:solidFill>
                <a:latin typeface="Times New Roman" pitchFamily="18" charset="0"/>
              </a:rPr>
              <a:t>Розвиток здатності до навчання</a:t>
            </a:r>
            <a:endParaRPr lang="ru-RU" altLang="uk-UA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3348041" y="4365626"/>
            <a:ext cx="2232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uk-UA" sz="2400" b="1">
                <a:solidFill>
                  <a:srgbClr val="000000"/>
                </a:solidFill>
                <a:latin typeface="Times New Roman" pitchFamily="18" charset="0"/>
              </a:rPr>
              <a:t>Розвиток самостійного мислення</a:t>
            </a:r>
            <a:endParaRPr lang="ru-RU" altLang="uk-UA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6011866" y="1989139"/>
            <a:ext cx="26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2400" b="1">
                <a:solidFill>
                  <a:srgbClr val="000000"/>
                </a:solidFill>
                <a:latin typeface="Times New Roman" pitchFamily="18" charset="0"/>
              </a:rPr>
              <a:t>Культурологічна</a:t>
            </a:r>
            <a:endParaRPr lang="ru-RU" altLang="uk-UA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5940428" y="2636839"/>
            <a:ext cx="2232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altLang="uk-UA" sz="2400" b="1">
                <a:solidFill>
                  <a:srgbClr val="000000"/>
                </a:solidFill>
                <a:latin typeface="Times New Roman" pitchFamily="18" charset="0"/>
              </a:rPr>
              <a:t>Естетична</a:t>
            </a:r>
            <a:endParaRPr lang="ru-RU" altLang="uk-UA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6011863" y="3284539"/>
            <a:ext cx="210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400" b="1">
                <a:solidFill>
                  <a:srgbClr val="000000"/>
                </a:solidFill>
                <a:latin typeface="Times New Roman" pitchFamily="18" charset="0"/>
              </a:rPr>
              <a:t>Мовна</a:t>
            </a:r>
            <a:endParaRPr lang="ru-RU" altLang="uk-UA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7" name="AutoShape 17"/>
          <p:cNvSpPr>
            <a:spLocks noChangeArrowheads="1"/>
          </p:cNvSpPr>
          <p:nvPr/>
        </p:nvSpPr>
        <p:spPr bwMode="auto">
          <a:xfrm>
            <a:off x="395289" y="188913"/>
            <a:ext cx="8208963" cy="792162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8208" name="Line 18"/>
          <p:cNvSpPr>
            <a:spLocks noChangeShapeType="1"/>
          </p:cNvSpPr>
          <p:nvPr/>
        </p:nvSpPr>
        <p:spPr bwMode="auto">
          <a:xfrm flipH="1">
            <a:off x="1619251" y="836615"/>
            <a:ext cx="86518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09" name="Line 19"/>
          <p:cNvSpPr>
            <a:spLocks noChangeShapeType="1"/>
          </p:cNvSpPr>
          <p:nvPr/>
        </p:nvSpPr>
        <p:spPr bwMode="auto">
          <a:xfrm flipH="1">
            <a:off x="4572002" y="836614"/>
            <a:ext cx="158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10" name="Line 21"/>
          <p:cNvSpPr>
            <a:spLocks noChangeShapeType="1"/>
          </p:cNvSpPr>
          <p:nvPr/>
        </p:nvSpPr>
        <p:spPr bwMode="auto">
          <a:xfrm>
            <a:off x="6805615" y="836614"/>
            <a:ext cx="79057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11" name="AutoShape 22"/>
          <p:cNvSpPr>
            <a:spLocks noChangeArrowheads="1"/>
          </p:cNvSpPr>
          <p:nvPr/>
        </p:nvSpPr>
        <p:spPr bwMode="auto">
          <a:xfrm>
            <a:off x="3" y="1700215"/>
            <a:ext cx="3203575" cy="1728787"/>
          </a:xfrm>
          <a:prstGeom prst="hexagon">
            <a:avLst>
              <a:gd name="adj" fmla="val 46327"/>
              <a:gd name="vf" fmla="val 1154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8212" name="AutoShape 23"/>
          <p:cNvSpPr>
            <a:spLocks noChangeArrowheads="1"/>
          </p:cNvSpPr>
          <p:nvPr/>
        </p:nvSpPr>
        <p:spPr bwMode="auto">
          <a:xfrm>
            <a:off x="3" y="3429000"/>
            <a:ext cx="3203575" cy="1295400"/>
          </a:xfrm>
          <a:prstGeom prst="hexagon">
            <a:avLst>
              <a:gd name="adj" fmla="val 61826"/>
              <a:gd name="vf" fmla="val 1154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8213" name="AutoShape 24"/>
          <p:cNvSpPr>
            <a:spLocks noChangeArrowheads="1"/>
          </p:cNvSpPr>
          <p:nvPr/>
        </p:nvSpPr>
        <p:spPr bwMode="auto">
          <a:xfrm>
            <a:off x="0" y="4724401"/>
            <a:ext cx="3276600" cy="1728788"/>
          </a:xfrm>
          <a:prstGeom prst="hexagon">
            <a:avLst>
              <a:gd name="adj" fmla="val 47383"/>
              <a:gd name="vf" fmla="val 1154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8214" name="Rectangle 25"/>
          <p:cNvSpPr>
            <a:spLocks noChangeArrowheads="1"/>
          </p:cNvSpPr>
          <p:nvPr/>
        </p:nvSpPr>
        <p:spPr bwMode="auto">
          <a:xfrm>
            <a:off x="3492503" y="1844675"/>
            <a:ext cx="1871663" cy="1296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8215" name="Rectangle 26"/>
          <p:cNvSpPr>
            <a:spLocks noChangeArrowheads="1"/>
          </p:cNvSpPr>
          <p:nvPr/>
        </p:nvSpPr>
        <p:spPr bwMode="auto">
          <a:xfrm>
            <a:off x="3492503" y="3141665"/>
            <a:ext cx="1871663" cy="12969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8216" name="Rectangle 27"/>
          <p:cNvSpPr>
            <a:spLocks noChangeArrowheads="1"/>
          </p:cNvSpPr>
          <p:nvPr/>
        </p:nvSpPr>
        <p:spPr bwMode="auto">
          <a:xfrm>
            <a:off x="3492503" y="4437065"/>
            <a:ext cx="1871663" cy="12969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8217" name="AutoShape 29"/>
          <p:cNvSpPr>
            <a:spLocks noChangeArrowheads="1"/>
          </p:cNvSpPr>
          <p:nvPr/>
        </p:nvSpPr>
        <p:spPr bwMode="auto">
          <a:xfrm>
            <a:off x="5940425" y="1916113"/>
            <a:ext cx="2808288" cy="6477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8218" name="AutoShape 30"/>
          <p:cNvSpPr>
            <a:spLocks noChangeArrowheads="1"/>
          </p:cNvSpPr>
          <p:nvPr/>
        </p:nvSpPr>
        <p:spPr bwMode="auto">
          <a:xfrm>
            <a:off x="5940427" y="2565400"/>
            <a:ext cx="1871663" cy="6477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8219" name="AutoShape 31"/>
          <p:cNvSpPr>
            <a:spLocks noChangeArrowheads="1"/>
          </p:cNvSpPr>
          <p:nvPr/>
        </p:nvSpPr>
        <p:spPr bwMode="auto">
          <a:xfrm>
            <a:off x="5940428" y="3213100"/>
            <a:ext cx="1368425" cy="6477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8220" name="Line 32"/>
          <p:cNvSpPr>
            <a:spLocks noChangeShapeType="1"/>
          </p:cNvSpPr>
          <p:nvPr/>
        </p:nvSpPr>
        <p:spPr bwMode="auto">
          <a:xfrm>
            <a:off x="4427539" y="1484314"/>
            <a:ext cx="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21" name="Line 33"/>
          <p:cNvSpPr>
            <a:spLocks noChangeShapeType="1"/>
          </p:cNvSpPr>
          <p:nvPr/>
        </p:nvSpPr>
        <p:spPr bwMode="auto">
          <a:xfrm>
            <a:off x="7235825" y="148431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22" name="Line 34"/>
          <p:cNvSpPr>
            <a:spLocks noChangeShapeType="1"/>
          </p:cNvSpPr>
          <p:nvPr/>
        </p:nvSpPr>
        <p:spPr bwMode="auto">
          <a:xfrm>
            <a:off x="1547813" y="1484314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75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490537"/>
          </a:xfrm>
        </p:spPr>
        <p:txBody>
          <a:bodyPr/>
          <a:lstStyle/>
          <a:p>
            <a:pPr eaLnBrk="1" hangingPunct="1"/>
            <a:r>
              <a:rPr lang="uk-UA" alt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творча лабораторія</a:t>
            </a:r>
            <a:endParaRPr lang="ru-RU" altLang="uk-U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7364" name="Group 26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287350979"/>
              </p:ext>
            </p:extLst>
          </p:nvPr>
        </p:nvGraphicFramePr>
        <p:xfrm>
          <a:off x="324646" y="2060577"/>
          <a:ext cx="1582737" cy="5303576"/>
        </p:xfrm>
        <a:graphic>
          <a:graphicData uri="http://schemas.openxmlformats.org/drawingml/2006/table">
            <a:tbl>
              <a:tblPr/>
              <a:tblGrid>
                <a:gridCol w="1582737"/>
              </a:tblGrid>
              <a:tr h="548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взаємодії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мистецтв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548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саморозвитку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19659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організації групової навчальної діяльності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2240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робота в парах змінного складу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навчання як дослідження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47388" name="Group 28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998325493"/>
              </p:ext>
            </p:extLst>
          </p:nvPr>
        </p:nvGraphicFramePr>
        <p:xfrm>
          <a:off x="6731000" y="2179540"/>
          <a:ext cx="1874837" cy="5025348"/>
        </p:xfrm>
        <a:graphic>
          <a:graphicData uri="http://schemas.openxmlformats.org/drawingml/2006/table">
            <a:tbl>
              <a:tblPr/>
              <a:tblGrid>
                <a:gridCol w="1874837"/>
              </a:tblGrid>
              <a:tr h="617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«Сповідь»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617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«Загальна радість»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617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«Анонсування»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880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«Ефект навіювання»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1142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«Емоційне прогладжування»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579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«Емоційний сплеск»  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571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«Шикуйсь!»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47362" name="Group 25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311056379"/>
              </p:ext>
            </p:extLst>
          </p:nvPr>
        </p:nvGraphicFramePr>
        <p:xfrm>
          <a:off x="2303868" y="2072043"/>
          <a:ext cx="1510491" cy="4389120"/>
        </p:xfrm>
        <a:graphic>
          <a:graphicData uri="http://schemas.openxmlformats.org/drawingml/2006/table">
            <a:tbl>
              <a:tblPr/>
              <a:tblGrid>
                <a:gridCol w="1510491"/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«Акваріум»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«Мікрофон»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«Займи </a:t>
                      </a: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озицію»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Круглий стіл</a:t>
                      </a: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Інтерв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’</a:t>
                      </a: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ю</a:t>
                      </a: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Коло ідей</a:t>
                      </a:r>
                      <a:r>
                        <a:rPr kumimoji="0" lang="uk-U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uk-U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Ажурна пилка</a:t>
                      </a: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331" name="Oval 44"/>
          <p:cNvSpPr>
            <a:spLocks noChangeArrowheads="1"/>
          </p:cNvSpPr>
          <p:nvPr/>
        </p:nvSpPr>
        <p:spPr bwMode="auto">
          <a:xfrm>
            <a:off x="250827" y="981075"/>
            <a:ext cx="1728788" cy="7191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 b="1">
                <a:solidFill>
                  <a:srgbClr val="000000"/>
                </a:solidFill>
              </a:rPr>
              <a:t>Інноваційні</a:t>
            </a:r>
          </a:p>
          <a:p>
            <a:pPr algn="ctr" eaLnBrk="1" hangingPunct="1"/>
            <a:r>
              <a:rPr lang="uk-UA" altLang="uk-UA" sz="1600" b="1">
                <a:solidFill>
                  <a:srgbClr val="000000"/>
                </a:solidFill>
              </a:rPr>
              <a:t> технології</a:t>
            </a:r>
            <a:endParaRPr lang="ru-RU" altLang="uk-UA" sz="1600" b="1">
              <a:solidFill>
                <a:srgbClr val="000000"/>
              </a:solidFill>
            </a:endParaRPr>
          </a:p>
        </p:txBody>
      </p:sp>
      <p:sp>
        <p:nvSpPr>
          <p:cNvPr id="47149" name="Oval 45"/>
          <p:cNvSpPr>
            <a:spLocks noChangeArrowheads="1"/>
          </p:cNvSpPr>
          <p:nvPr/>
        </p:nvSpPr>
        <p:spPr bwMode="auto">
          <a:xfrm>
            <a:off x="4067176" y="908052"/>
            <a:ext cx="2016125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 b="1">
                <a:solidFill>
                  <a:srgbClr val="000000"/>
                </a:solidFill>
              </a:rPr>
              <a:t>Психолого-педагогічні прийоми</a:t>
            </a:r>
            <a:endParaRPr lang="ru-RU" altLang="uk-UA" sz="1600" b="1">
              <a:solidFill>
                <a:srgbClr val="000000"/>
              </a:solidFill>
            </a:endParaRPr>
          </a:p>
        </p:txBody>
      </p:sp>
      <p:sp>
        <p:nvSpPr>
          <p:cNvPr id="12333" name="Oval 46"/>
          <p:cNvSpPr>
            <a:spLocks noChangeArrowheads="1"/>
          </p:cNvSpPr>
          <p:nvPr/>
        </p:nvSpPr>
        <p:spPr bwMode="auto">
          <a:xfrm>
            <a:off x="2051052" y="836614"/>
            <a:ext cx="2016125" cy="93503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 b="1">
                <a:solidFill>
                  <a:srgbClr val="000000"/>
                </a:solidFill>
              </a:rPr>
              <a:t>  </a:t>
            </a:r>
          </a:p>
          <a:p>
            <a:pPr algn="ctr" eaLnBrk="1" hangingPunct="1"/>
            <a:r>
              <a:rPr lang="uk-UA" altLang="uk-UA" sz="1600" b="1">
                <a:solidFill>
                  <a:srgbClr val="000000"/>
                </a:solidFill>
              </a:rPr>
              <a:t>Інтерактивні </a:t>
            </a:r>
          </a:p>
          <a:p>
            <a:pPr algn="ctr" eaLnBrk="1" hangingPunct="1"/>
            <a:r>
              <a:rPr lang="uk-UA" altLang="uk-UA" sz="1600" b="1">
                <a:solidFill>
                  <a:srgbClr val="000000"/>
                </a:solidFill>
              </a:rPr>
              <a:t>методи</a:t>
            </a:r>
          </a:p>
          <a:p>
            <a:pPr algn="ctr" eaLnBrk="1" hangingPunct="1"/>
            <a:r>
              <a:rPr lang="uk-UA" altLang="uk-UA" sz="1600" b="1">
                <a:solidFill>
                  <a:srgbClr val="000000"/>
                </a:solidFill>
              </a:rPr>
              <a:t> навчання</a:t>
            </a:r>
            <a:endParaRPr lang="ru-RU" altLang="uk-UA" sz="1600" b="1">
              <a:solidFill>
                <a:srgbClr val="000000"/>
              </a:solidFill>
            </a:endParaRPr>
          </a:p>
          <a:p>
            <a:pPr algn="ctr" eaLnBrk="1" hangingPunct="1"/>
            <a:endParaRPr lang="ru-RU" altLang="uk-UA" sz="1600" b="1">
              <a:solidFill>
                <a:srgbClr val="000000"/>
              </a:solidFill>
            </a:endParaRPr>
          </a:p>
        </p:txBody>
      </p:sp>
      <p:cxnSp>
        <p:nvCxnSpPr>
          <p:cNvPr id="12360" name="AutoShape 73"/>
          <p:cNvCxnSpPr>
            <a:cxnSpLocks noChangeShapeType="1"/>
            <a:stCxn id="12331" idx="4"/>
          </p:cNvCxnSpPr>
          <p:nvPr/>
        </p:nvCxnSpPr>
        <p:spPr bwMode="auto">
          <a:xfrm>
            <a:off x="1116015" y="1700215"/>
            <a:ext cx="144463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61" name="AutoShape 74"/>
          <p:cNvCxnSpPr>
            <a:cxnSpLocks noChangeShapeType="1"/>
            <a:stCxn id="12333" idx="4"/>
          </p:cNvCxnSpPr>
          <p:nvPr/>
        </p:nvCxnSpPr>
        <p:spPr bwMode="auto">
          <a:xfrm>
            <a:off x="3059116" y="1771652"/>
            <a:ext cx="109537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62" name="AutoShape 75"/>
          <p:cNvCxnSpPr>
            <a:cxnSpLocks noChangeShapeType="1"/>
            <a:stCxn id="47149" idx="4"/>
          </p:cNvCxnSpPr>
          <p:nvPr/>
        </p:nvCxnSpPr>
        <p:spPr bwMode="auto">
          <a:xfrm>
            <a:off x="5075239" y="1700215"/>
            <a:ext cx="144463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47361" name="Group 2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7414154"/>
              </p:ext>
            </p:extLst>
          </p:nvPr>
        </p:nvGraphicFramePr>
        <p:xfrm>
          <a:off x="4425951" y="2060576"/>
          <a:ext cx="1657351" cy="3383522"/>
        </p:xfrm>
        <a:graphic>
          <a:graphicData uri="http://schemas.openxmlformats.org/drawingml/2006/table">
            <a:tbl>
              <a:tblPr/>
              <a:tblGrid>
                <a:gridCol w="1657351"/>
              </a:tblGrid>
              <a:tr h="320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подорож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548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«брейн-ринг»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320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залік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77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консультації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320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абсурду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320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реквієм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77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учень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замість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вчителя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389" name="Oval 112"/>
          <p:cNvSpPr>
            <a:spLocks noChangeArrowheads="1"/>
          </p:cNvSpPr>
          <p:nvPr/>
        </p:nvSpPr>
        <p:spPr bwMode="auto">
          <a:xfrm>
            <a:off x="6372227" y="1052515"/>
            <a:ext cx="2592388" cy="71913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 b="1">
                <a:solidFill>
                  <a:srgbClr val="000000"/>
                </a:solidFill>
              </a:rPr>
              <a:t>Нестандартні уроки</a:t>
            </a:r>
            <a:endParaRPr lang="ru-RU" altLang="uk-UA" sz="1600" b="1">
              <a:solidFill>
                <a:srgbClr val="000000"/>
              </a:solidFill>
            </a:endParaRPr>
          </a:p>
        </p:txBody>
      </p:sp>
      <p:cxnSp>
        <p:nvCxnSpPr>
          <p:cNvPr id="12390" name="AutoShape 113"/>
          <p:cNvCxnSpPr>
            <a:cxnSpLocks noChangeShapeType="1"/>
          </p:cNvCxnSpPr>
          <p:nvPr/>
        </p:nvCxnSpPr>
        <p:spPr bwMode="auto">
          <a:xfrm flipH="1">
            <a:off x="6971594" y="1885383"/>
            <a:ext cx="398463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391" name="Line 137"/>
          <p:cNvSpPr>
            <a:spLocks noChangeShapeType="1"/>
          </p:cNvSpPr>
          <p:nvPr/>
        </p:nvSpPr>
        <p:spPr bwMode="auto">
          <a:xfrm>
            <a:off x="468315" y="4868863"/>
            <a:ext cx="1582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92" name="Line 144"/>
          <p:cNvSpPr>
            <a:spLocks noChangeShapeType="1"/>
          </p:cNvSpPr>
          <p:nvPr/>
        </p:nvSpPr>
        <p:spPr bwMode="auto">
          <a:xfrm>
            <a:off x="468315" y="5373688"/>
            <a:ext cx="1582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93" name="Text Box 261"/>
          <p:cNvSpPr txBox="1">
            <a:spLocks noChangeArrowheads="1"/>
          </p:cNvSpPr>
          <p:nvPr/>
        </p:nvSpPr>
        <p:spPr bwMode="auto">
          <a:xfrm>
            <a:off x="7205666" y="6216652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uk-UA" b="1" dirty="0">
              <a:solidFill>
                <a:srgbClr val="000000"/>
              </a:solidFill>
            </a:endParaRPr>
          </a:p>
          <a:p>
            <a:pPr eaLnBrk="1" hangingPunct="1"/>
            <a:endParaRPr lang="ru-RU" altLang="uk-U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46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7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7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7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128792" cy="5314602"/>
          </a:xfrm>
        </p:spPr>
        <p:txBody>
          <a:bodyPr/>
          <a:lstStyle/>
          <a:p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r>
              <a:rPr lang="ru-RU" altLang="uk-UA" b="1" i="1" dirty="0"/>
              <a:t/>
            </a:r>
            <a:br>
              <a:rPr lang="ru-RU" altLang="uk-UA" b="1" i="1" dirty="0"/>
            </a:br>
            <a:r>
              <a:rPr lang="ru-RU" altLang="uk-UA" b="1" i="1" dirty="0" smtClean="0"/>
              <a:t/>
            </a:r>
            <a:br>
              <a:rPr lang="ru-RU" altLang="uk-UA" b="1" i="1" dirty="0" smtClean="0"/>
            </a:br>
            <a:endParaRPr lang="ru-RU" altLang="uk-UA" b="1" i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899593" y="1560768"/>
            <a:ext cx="7043739" cy="4525963"/>
          </a:xfrm>
        </p:spPr>
        <p:txBody>
          <a:bodyPr/>
          <a:lstStyle/>
          <a:p>
            <a:endParaRPr lang="ru-RU" altLang="uk-UA" sz="2000" dirty="0"/>
          </a:p>
          <a:p>
            <a:endParaRPr lang="ru-RU" altLang="uk-UA" sz="2000" dirty="0"/>
          </a:p>
          <a:p>
            <a:endParaRPr lang="ru-RU" altLang="uk-UA" sz="2000" u="sng" dirty="0">
              <a:hlinkClick r:id="rId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68809" y="740113"/>
            <a:ext cx="9350345" cy="830793"/>
          </a:xfrm>
          <a:prstGeom prst="rect">
            <a:avLst/>
          </a:prstGeom>
          <a:noFill/>
        </p:spPr>
        <p:txBody>
          <a:bodyPr wrap="none" lIns="91232" tIns="45619" rIns="91232" bIns="45619" rtlCol="0">
            <a:spAutoFit/>
          </a:bodyPr>
          <a:lstStyle/>
          <a:p>
            <a:pPr algn="ctr"/>
            <a:r>
              <a:rPr lang="uk-UA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 успіхом застосовую на </a:t>
            </a:r>
            <a:r>
              <a:rPr lang="uk-UA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2060870"/>
            <a:ext cx="5977883" cy="4031669"/>
          </a:xfrm>
          <a:prstGeom prst="rect">
            <a:avLst/>
          </a:prstGeom>
          <a:noFill/>
        </p:spPr>
        <p:txBody>
          <a:bodyPr wrap="none" lIns="91232" tIns="45619" rIns="91232" bIns="45619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проблемні ситуації,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нестандартні розминки,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міні-тренінги,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сенкан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твори-перевтілення,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кросворди, ребуси, анаграми,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мультимедійні презентації,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вікторини, ігри, КВК.</a:t>
            </a:r>
          </a:p>
        </p:txBody>
      </p:sp>
    </p:spTree>
    <p:extLst>
      <p:ext uri="{BB962C8B-B14F-4D97-AF65-F5344CB8AC3E}">
        <p14:creationId xmlns:p14="http://schemas.microsoft.com/office/powerpoint/2010/main" xmlns="" val="26852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3337</TotalTime>
  <Words>596</Words>
  <Application>Microsoft Office PowerPoint</Application>
  <PresentationFormat>Экран (4:3)</PresentationFormat>
  <Paragraphs>204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шаблон</vt:lpstr>
      <vt:lpstr> Портфоліо вчителя української мови та  літератури </vt:lpstr>
      <vt:lpstr>Слайд 2</vt:lpstr>
      <vt:lpstr>Слайд 3</vt:lpstr>
      <vt:lpstr>    </vt:lpstr>
      <vt:lpstr>    </vt:lpstr>
      <vt:lpstr>Слайд 6</vt:lpstr>
      <vt:lpstr>Слайд 7</vt:lpstr>
      <vt:lpstr>Моя творча лабораторія</vt:lpstr>
      <vt:lpstr>    </vt:lpstr>
      <vt:lpstr>Слайд 10</vt:lpstr>
      <vt:lpstr>    </vt:lpstr>
      <vt:lpstr>    </vt:lpstr>
      <vt:lpstr>           Узагальнення та поширення досвіду           Розробки відкритих уроків     </vt:lpstr>
      <vt:lpstr>    </vt:lpstr>
      <vt:lpstr>    </vt:lpstr>
      <vt:lpstr>         Розпустились вишні, зацвіли каштани, Аромат квітковий знову вабить бджіл.  Сонечко торкнеться, мов долоні мами, Наче в казку ринув… Знову артобстріл!...  Захисник Вітчизни, сильний та завзятий, Боронить кордони рідної землі.  - Скільки тобі років?  - Виповнивсь двадцятий…  - Майже ще дитина і вже на війні?!   - Ну і що ж такого? Я люблю Вкраїну, Її річки, сонце, зорі і поля. Її пісні, танці, мову солов’їну Не віддам нікому: це – моя земля!             Прєда О.О. 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вчителя української мови та  літератури</dc:title>
  <dc:creator>user02</dc:creator>
  <cp:lastModifiedBy>1</cp:lastModifiedBy>
  <cp:revision>93</cp:revision>
  <dcterms:created xsi:type="dcterms:W3CDTF">2016-03-05T19:55:55Z</dcterms:created>
  <dcterms:modified xsi:type="dcterms:W3CDTF">2018-02-08T18:36:09Z</dcterms:modified>
</cp:coreProperties>
</file>