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80" r:id="rId6"/>
    <p:sldId id="259" r:id="rId7"/>
    <p:sldId id="260" r:id="rId8"/>
    <p:sldId id="262" r:id="rId9"/>
    <p:sldId id="309" r:id="rId10"/>
    <p:sldId id="310" r:id="rId11"/>
    <p:sldId id="307" r:id="rId12"/>
    <p:sldId id="267" r:id="rId13"/>
    <p:sldId id="269" r:id="rId14"/>
    <p:sldId id="271" r:id="rId15"/>
    <p:sldId id="272" r:id="rId16"/>
    <p:sldId id="274" r:id="rId17"/>
    <p:sldId id="275" r:id="rId18"/>
    <p:sldId id="283" r:id="rId19"/>
    <p:sldId id="284" r:id="rId20"/>
    <p:sldId id="285" r:id="rId21"/>
    <p:sldId id="292" r:id="rId22"/>
    <p:sldId id="304" r:id="rId23"/>
    <p:sldId id="30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58" d="100"/>
          <a:sy n="58" d="100"/>
        </p:scale>
        <p:origin x="11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004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5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48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95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42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94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15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0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6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95943-15A8-47FC-B297-9FA8B7DDF6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2AC61-C55D-4D8A-9E3E-3EA181E1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870200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3278" y="3236119"/>
            <a:ext cx="9144000" cy="1655762"/>
          </a:xfrm>
        </p:spPr>
        <p:txBody>
          <a:bodyPr>
            <a:noAutofit/>
          </a:bodyPr>
          <a:lstStyle/>
          <a:p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С</a:t>
            </a:r>
            <a:r>
              <a:rPr lang="ru-RU" sz="8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амый классный </a:t>
            </a:r>
          </a:p>
          <a:p>
            <a:r>
              <a:rPr lang="ru-RU" sz="8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к</a:t>
            </a:r>
            <a:r>
              <a:rPr lang="ru-RU" sz="8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ласс!</a:t>
            </a:r>
            <a:endParaRPr lang="ru-RU" sz="8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97588"/>
          </a:xfrm>
        </p:spPr>
      </p:pic>
    </p:spTree>
    <p:extLst>
      <p:ext uri="{BB962C8B-B14F-4D97-AF65-F5344CB8AC3E}">
        <p14:creationId xmlns:p14="http://schemas.microsoft.com/office/powerpoint/2010/main" val="21221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8596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55140" y="1027906"/>
            <a:ext cx="885582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Мы ребята – молодцы!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Все - танцоры и певцы.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Спешим на сцену мы всегда,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Каждый – яркая звезда!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30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5819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970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9167"/>
            <a:ext cx="12192000" cy="9327764"/>
          </a:xfrm>
        </p:spPr>
      </p:pic>
    </p:spTree>
    <p:extLst>
      <p:ext uri="{BB962C8B-B14F-4D97-AF65-F5344CB8AC3E}">
        <p14:creationId xmlns:p14="http://schemas.microsoft.com/office/powerpoint/2010/main" val="22785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1941228" y="3168057"/>
            <a:ext cx="8309543" cy="38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Нам по плечу любое дело:</a:t>
            </a:r>
          </a:p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Из бисера плетём умело, </a:t>
            </a:r>
          </a:p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Работы пыльной не боимся, </a:t>
            </a:r>
          </a:p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 труду с желанием </a:t>
            </a:r>
          </a:p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стремимся!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7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910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069"/>
            <a:ext cx="12192000" cy="7769089"/>
          </a:xfrm>
        </p:spPr>
      </p:pic>
    </p:spTree>
    <p:extLst>
      <p:ext uri="{BB962C8B-B14F-4D97-AF65-F5344CB8AC3E}">
        <p14:creationId xmlns:p14="http://schemas.microsoft.com/office/powerpoint/2010/main" val="24621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hablon-deti-prevyu-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296538"/>
            <a:ext cx="12192000" cy="81545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28" y="365125"/>
            <a:ext cx="10917072" cy="3497191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ловкие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</a:t>
            </a:r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сильные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быстрые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спортивные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b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Спорт </a:t>
            </a:r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ребятам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всегда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нужен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b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ы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спортом </a:t>
            </a:r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очень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дружим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uk-UA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1595826" y="1160837"/>
            <a:ext cx="966690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Самый лучший в мире класс-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Это сказано про нас!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Мы вперёд шагаем смело,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 плечу любое дело!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52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IMG_55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12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DSCN3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9144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870200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3278" y="2601119"/>
            <a:ext cx="9144000" cy="165576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Наш 9 – просто ас! </a:t>
            </a:r>
          </a:p>
          <a:p>
            <a:r>
              <a:rPr lang="ru-RU" sz="8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Самый лучший </a:t>
            </a:r>
          </a:p>
          <a:p>
            <a:r>
              <a:rPr lang="ru-RU" sz="8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 школе класс!</a:t>
            </a:r>
            <a:endParaRPr lang="ru-RU" sz="8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4210"/>
            <a:ext cx="12192000" cy="8642210"/>
          </a:xfrm>
        </p:spPr>
      </p:pic>
    </p:spTree>
    <p:extLst>
      <p:ext uri="{BB962C8B-B14F-4D97-AF65-F5344CB8AC3E}">
        <p14:creationId xmlns:p14="http://schemas.microsoft.com/office/powerpoint/2010/main" val="283783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927" y="-579863"/>
            <a:ext cx="13232898" cy="74378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18" y="206297"/>
            <a:ext cx="9879982" cy="58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6445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2050990" y="1074140"/>
            <a:ext cx="9424085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Вместе танцуем, п</a:t>
            </a:r>
            <a:r>
              <a:rPr lang="ru-RU" sz="5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оём и играем,</a:t>
            </a:r>
          </a:p>
          <a:p>
            <a:pPr algn="ctr"/>
            <a:r>
              <a:rPr lang="uk-UA" sz="5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Труди</a:t>
            </a:r>
            <a:r>
              <a:rPr lang="ru-RU" sz="5400" b="1" dirty="0" err="1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мся</a:t>
            </a:r>
            <a:r>
              <a:rPr lang="ru-RU" sz="5400" b="1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учимся и отдыхаем.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– друзья прекрасные…</a:t>
            </a: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2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1428401" y="546600"/>
            <a:ext cx="96669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А это – наши классные!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442434"/>
            <a:ext cx="4842993" cy="3193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49" y="1442435"/>
            <a:ext cx="5383370" cy="3193960"/>
          </a:xfrm>
          <a:prstGeom prst="rect">
            <a:avLst/>
          </a:prstGeom>
        </p:spPr>
      </p:pic>
      <p:pic>
        <p:nvPicPr>
          <p:cNvPr id="1026" name="Picture 2" descr="F:\ima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8" t="17863" b="44349"/>
          <a:stretch/>
        </p:blipFill>
        <p:spPr bwMode="auto">
          <a:xfrm>
            <a:off x="3670478" y="3716425"/>
            <a:ext cx="3850783" cy="27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87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638907" y="843676"/>
            <a:ext cx="7744132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классе так заведено: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Все мы вместе, заодно!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Все мы – дружная семья,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Хоть отдельно –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каждый «Я»!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147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9854"/>
            <a:ext cx="12192000" cy="8139448"/>
          </a:xfrm>
        </p:spPr>
      </p:pic>
    </p:spTree>
    <p:extLst>
      <p:ext uri="{BB962C8B-B14F-4D97-AF65-F5344CB8AC3E}">
        <p14:creationId xmlns:p14="http://schemas.microsoft.com/office/powerpoint/2010/main" val="120235188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489362" y="1023763"/>
            <a:ext cx="957012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Дружба – главное чудо всегда,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Сто открытий для нас таящая.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И любая беда – не беда,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Если рядом друзья настоящие!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417480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40095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163</Words>
  <Application>Microsoft Office PowerPoint</Application>
  <PresentationFormat>Широкоэкранный</PresentationFormat>
  <Paragraphs>32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ловкие и сильные, быстрые, спортивные! Спорт ребятам всегда нужен. Мы со спортом очень дружим!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37</cp:revision>
  <dcterms:created xsi:type="dcterms:W3CDTF">2017-11-09T04:14:17Z</dcterms:created>
  <dcterms:modified xsi:type="dcterms:W3CDTF">2018-01-23T12:28:27Z</dcterms:modified>
</cp:coreProperties>
</file>