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79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51C5-BEA3-4A83-81F6-84D46786C386}" type="datetimeFigureOut">
              <a:rPr lang="ru-RU" smtClean="0"/>
              <a:pPr/>
              <a:t>19.01.2018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C19F6-D2E4-4F8A-BE57-C18078788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jpe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0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857387"/>
          </a:xfrm>
        </p:spPr>
        <p:txBody>
          <a:bodyPr>
            <a:noAutofit/>
          </a:bodyPr>
          <a:lstStyle/>
          <a:p>
            <a:r>
              <a:rPr lang="ru-RU" sz="7200" dirty="0" err="1" smtClean="0"/>
              <a:t>Вирушаємо</a:t>
            </a:r>
            <a:r>
              <a:rPr lang="ru-RU" sz="7200" dirty="0" smtClean="0"/>
              <a:t> в </a:t>
            </a:r>
            <a:r>
              <a:rPr lang="ru-RU" sz="7200" dirty="0" err="1" smtClean="0"/>
              <a:t>подорож</a:t>
            </a:r>
            <a:r>
              <a:rPr lang="ru-RU" sz="7200" dirty="0" smtClean="0"/>
              <a:t>. А </a:t>
            </a:r>
            <a:r>
              <a:rPr lang="ru-RU" sz="7200" dirty="0" err="1" smtClean="0"/>
              <a:t>з</a:t>
            </a:r>
            <a:r>
              <a:rPr lang="ru-RU" sz="7200" dirty="0" smtClean="0"/>
              <a:t> </a:t>
            </a:r>
            <a:r>
              <a:rPr lang="ru-RU" sz="7200" dirty="0" err="1" smtClean="0"/>
              <a:t>ким</a:t>
            </a:r>
            <a:r>
              <a:rPr lang="ru-RU" sz="7200" dirty="0" smtClean="0"/>
              <a:t>?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3929066"/>
            <a:ext cx="6786610" cy="255454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т</a:t>
            </a:r>
            <a:r>
              <a:rPr lang="ru-RU" sz="8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и л </a:t>
            </a:r>
            <a:r>
              <a:rPr lang="ru-RU" sz="80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н</a:t>
            </a:r>
            <a:r>
              <a:rPr lang="ru-RU" sz="8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у к</a:t>
            </a:r>
          </a:p>
          <a:p>
            <a:pPr algn="ctr"/>
            <a:r>
              <a:rPr lang="ru-RU" sz="80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4 51 3 2 6</a:t>
            </a:r>
            <a:endParaRPr lang="ru-RU" sz="8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rectole0000000020"/>
          <p:cNvGraphicFramePr>
            <a:graphicFrameLocks noChangeAspect="1"/>
          </p:cNvGraphicFramePr>
          <p:nvPr/>
        </p:nvGraphicFramePr>
        <p:xfrm>
          <a:off x="1714480" y="285728"/>
          <a:ext cx="527685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Рисунок" r:id="rId3" imgW="6095238" imgH="3428571" progId="StaticDib">
                  <p:embed/>
                </p:oleObj>
              </mc:Choice>
              <mc:Fallback>
                <p:oleObj name="Рисунок" r:id="rId3" imgW="6095238" imgH="3428571" progId="StaticDib">
                  <p:embed/>
                  <p:pic>
                    <p:nvPicPr>
                      <p:cNvPr id="0" name="rectole0000000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285728"/>
                        <a:ext cx="5276850" cy="297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596" y="3643314"/>
            <a:ext cx="8127802" cy="2585323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Відшукайте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свої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улюблені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іграшки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та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виконайте</a:t>
            </a:r>
            <a:endParaRPr lang="ru-RU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авдання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від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Лунтика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14290"/>
            <a:ext cx="6357982" cy="923330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річковому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дні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7" name="rectole0000000025"/>
          <p:cNvGraphicFramePr>
            <a:graphicFrameLocks noChangeAspect="1"/>
          </p:cNvGraphicFramePr>
          <p:nvPr/>
        </p:nvGraphicFramePr>
        <p:xfrm>
          <a:off x="428596" y="1071546"/>
          <a:ext cx="2643206" cy="200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Рисунок" r:id="rId3" imgW="6857143" imgH="5028571" progId="StaticDib">
                  <p:embed/>
                </p:oleObj>
              </mc:Choice>
              <mc:Fallback>
                <p:oleObj name="Рисунок" r:id="rId3" imgW="6857143" imgH="5028571" progId="StaticDib">
                  <p:embed/>
                  <p:pic>
                    <p:nvPicPr>
                      <p:cNvPr id="0" name="rectole0000000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1071546"/>
                        <a:ext cx="2643206" cy="2000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0034" y="2643182"/>
            <a:ext cx="2351862" cy="64633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чотири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9" name="rectole0000000027"/>
          <p:cNvGraphicFramePr>
            <a:graphicFrameLocks noChangeAspect="1"/>
          </p:cNvGraphicFramePr>
          <p:nvPr/>
        </p:nvGraphicFramePr>
        <p:xfrm>
          <a:off x="4143372" y="1142984"/>
          <a:ext cx="2533649" cy="2000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Рисунок" r:id="rId5" imgW="2676190" imgH="2142857" progId="StaticDib">
                  <p:embed/>
                </p:oleObj>
              </mc:Choice>
              <mc:Fallback>
                <p:oleObj name="Рисунок" r:id="rId5" imgW="2676190" imgH="2142857" progId="StaticDib">
                  <p:embed/>
                  <p:pic>
                    <p:nvPicPr>
                      <p:cNvPr id="0" name="rectole0000000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1142984"/>
                        <a:ext cx="2533649" cy="20002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71934" y="2714620"/>
            <a:ext cx="3028869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одинадцять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81" name="rectole0000000029"/>
          <p:cNvGraphicFramePr>
            <a:graphicFrameLocks noChangeAspect="1"/>
          </p:cNvGraphicFramePr>
          <p:nvPr/>
        </p:nvGraphicFramePr>
        <p:xfrm>
          <a:off x="428596" y="3357562"/>
          <a:ext cx="2500330" cy="1857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Рисунок" r:id="rId7" imgW="2676190" imgH="2142857" progId="StaticDib">
                  <p:embed/>
                </p:oleObj>
              </mc:Choice>
              <mc:Fallback>
                <p:oleObj name="Рисунок" r:id="rId7" imgW="2676190" imgH="2142857" progId="StaticDib">
                  <p:embed/>
                  <p:pic>
                    <p:nvPicPr>
                      <p:cNvPr id="0" name="rectole0000000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3357562"/>
                        <a:ext cx="2500330" cy="18573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00034" y="4857760"/>
            <a:ext cx="239591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дес.5.од.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85" name="rectole0000000028"/>
          <p:cNvGraphicFramePr>
            <a:graphicFrameLocks noChangeAspect="1"/>
          </p:cNvGraphicFramePr>
          <p:nvPr/>
        </p:nvGraphicFramePr>
        <p:xfrm>
          <a:off x="3357554" y="3571876"/>
          <a:ext cx="42862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Рисунок" r:id="rId9" imgW="6095238" imgH="4571429" progId="StaticDib">
                  <p:embed/>
                </p:oleObj>
              </mc:Choice>
              <mc:Fallback>
                <p:oleObj name="Рисунок" r:id="rId9" imgW="6095238" imgH="4571429" progId="StaticDib">
                  <p:embed/>
                  <p:pic>
                    <p:nvPicPr>
                      <p:cNvPr id="0" name="rectole0000000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773" b="72116"/>
                      <a:stretch>
                        <a:fillRect/>
                      </a:stretch>
                    </p:blipFill>
                    <p:spPr bwMode="auto">
                      <a:xfrm>
                        <a:off x="3357554" y="3571876"/>
                        <a:ext cx="4286250" cy="1104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683839" y="3929066"/>
            <a:ext cx="247125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дес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0 од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89" name="rectole0000000026"/>
          <p:cNvGraphicFramePr>
            <a:graphicFrameLocks noChangeAspect="1"/>
          </p:cNvGraphicFramePr>
          <p:nvPr/>
        </p:nvGraphicFramePr>
        <p:xfrm>
          <a:off x="3643306" y="4714884"/>
          <a:ext cx="4000528" cy="2143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Рисунок" r:id="rId11" imgW="18285714" imgH="10285714" progId="StaticDib">
                  <p:embed/>
                </p:oleObj>
              </mc:Choice>
              <mc:Fallback>
                <p:oleObj name="Рисунок" r:id="rId11" imgW="18285714" imgH="10285714" progId="StaticDib">
                  <p:embed/>
                  <p:pic>
                    <p:nvPicPr>
                      <p:cNvPr id="0" name="rectole0000000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4714884"/>
                        <a:ext cx="4000528" cy="2143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286512" y="6211669"/>
            <a:ext cx="859531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сім</a:t>
            </a:r>
            <a:endParaRPr lang="ru-RU" sz="36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86050" y="6211669"/>
            <a:ext cx="241034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дес</a:t>
            </a:r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7 од.</a:t>
            </a:r>
            <a:endParaRPr lang="ru-RU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7655" name="Picture 7" descr="http://333v.ru/uploads/72/72216acdf059c454844cb4a447fdf6f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8572562" cy="5357851"/>
          </a:xfrm>
          <a:prstGeom prst="rect">
            <a:avLst/>
          </a:prstGeom>
          <a:noFill/>
        </p:spPr>
      </p:pic>
      <p:graphicFrame>
        <p:nvGraphicFramePr>
          <p:cNvPr id="27651" name="rectole0000000005"/>
          <p:cNvGraphicFramePr>
            <a:graphicFrameLocks noChangeAspect="1"/>
          </p:cNvGraphicFramePr>
          <p:nvPr/>
        </p:nvGraphicFramePr>
        <p:xfrm>
          <a:off x="214282" y="285728"/>
          <a:ext cx="2819430" cy="2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Рисунок" r:id="rId4" imgW="0" imgH="0" progId="StaticMetafile">
                  <p:embed/>
                </p:oleObj>
              </mc:Choice>
              <mc:Fallback>
                <p:oleObj name="Рисунок" r:id="rId4" imgW="0" imgH="0" progId="StaticMetafile">
                  <p:embed/>
                  <p:pic>
                    <p:nvPicPr>
                      <p:cNvPr id="0" name="rectole0000000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618" t="25813" r="18375" b="11714"/>
                      <a:stretch>
                        <a:fillRect/>
                      </a:stretch>
                    </p:blipFill>
                    <p:spPr bwMode="auto">
                      <a:xfrm>
                        <a:off x="214282" y="285728"/>
                        <a:ext cx="2819430" cy="2528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rectole0000000002"/>
          <p:cNvGraphicFramePr>
            <a:graphicFrameLocks noChangeAspect="1"/>
          </p:cNvGraphicFramePr>
          <p:nvPr/>
        </p:nvGraphicFramePr>
        <p:xfrm>
          <a:off x="4429124" y="3929042"/>
          <a:ext cx="4286280" cy="292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Рисунок" r:id="rId6" imgW="0" imgH="0" progId="StaticMetafile">
                  <p:embed/>
                </p:oleObj>
              </mc:Choice>
              <mc:Fallback>
                <p:oleObj name="Рисунок" r:id="rId6" imgW="0" imgH="0" progId="StaticMetafile">
                  <p:embed/>
                  <p:pic>
                    <p:nvPicPr>
                      <p:cNvPr id="0" name="rectole0000000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929042"/>
                        <a:ext cx="4286280" cy="29289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57554" y="0"/>
            <a:ext cx="4768871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Хочу на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Місяць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rectole0000000001"/>
          <p:cNvGraphicFramePr>
            <a:graphicFrameLocks noChangeAspect="1"/>
          </p:cNvGraphicFramePr>
          <p:nvPr/>
        </p:nvGraphicFramePr>
        <p:xfrm>
          <a:off x="2571736" y="2500306"/>
          <a:ext cx="3833835" cy="3476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Рисунок" r:id="rId3" imgW="0" imgH="0" progId="StaticMetafile">
                  <p:embed/>
                </p:oleObj>
              </mc:Choice>
              <mc:Fallback>
                <p:oleObj name="Рисунок" r:id="rId3" imgW="0" imgH="0" progId="StaticMetafile">
                  <p:embed/>
                  <p:pic>
                    <p:nvPicPr>
                      <p:cNvPr id="0" name="rectole0000000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2500306"/>
                        <a:ext cx="3833835" cy="3476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28728" y="642918"/>
            <a:ext cx="6264215" cy="175432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все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,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діти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нових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зустрічей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antasy.sport-express.ru/s/t/67447.jpg?t=138212274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8170" y="575310"/>
            <a:ext cx="5061284" cy="399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43174" y="4572008"/>
            <a:ext cx="4000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Лунтик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7929618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Давайте 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познайомимось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http://i42.woman.ru/womanru/images/tv/a/c/acfae96c9f5889a1d56a8cf73ddddce4.jpg?0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357694"/>
            <a:ext cx="257176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videomult.ru/img.php?aHR0cDovL2kueXRpbWcuY29tL3ZpL0xwYmVIVE9uMHZJL3NkZGVmYXVsdC5qcGc=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643050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42.woman.ru/womanru/images/tv/7/a/7ac7fdddc868b532bf631d6bf482d89d.jpg?0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714488"/>
            <a:ext cx="271464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derbent.tv/contents/videos_screenshots/64000/64719/preview.jpg"/>
          <p:cNvPicPr/>
          <p:nvPr/>
        </p:nvPicPr>
        <p:blipFill>
          <a:blip r:embed="rId6"/>
          <a:srcRect l="15152" t="11593" r="40909" b="30797"/>
          <a:stretch>
            <a:fillRect/>
          </a:stretch>
        </p:blipFill>
        <p:spPr bwMode="auto">
          <a:xfrm>
            <a:off x="6500826" y="4071942"/>
            <a:ext cx="20717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fantasy.sport-express.ru/s/t/67447.jpg?t=138212274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6" y="4075748"/>
            <a:ext cx="2786082" cy="278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" name="rectole0000000013"/>
          <p:cNvGraphicFramePr>
            <a:graphicFrameLocks noChangeAspect="1"/>
          </p:cNvGraphicFramePr>
          <p:nvPr/>
        </p:nvGraphicFramePr>
        <p:xfrm>
          <a:off x="6715140" y="1928802"/>
          <a:ext cx="2000264" cy="157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Рисунок" r:id="rId8" imgW="12190476" imgH="6857143" progId="StaticDib">
                  <p:embed/>
                </p:oleObj>
              </mc:Choice>
              <mc:Fallback>
                <p:oleObj name="Рисунок" r:id="rId8" imgW="12190476" imgH="6857143" progId="StaticDib">
                  <p:embed/>
                  <p:pic>
                    <p:nvPicPr>
                      <p:cNvPr id="0" name="rectole00000000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0" y="1928802"/>
                        <a:ext cx="2000264" cy="15716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otelidea.ru/wp-content/uploads/2015/04/multserialy_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622738"/>
            <a:ext cx="8715437" cy="561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7" name="rectole0000000021"/>
          <p:cNvGraphicFramePr>
            <a:graphicFrameLocks noChangeAspect="1"/>
          </p:cNvGraphicFramePr>
          <p:nvPr/>
        </p:nvGraphicFramePr>
        <p:xfrm>
          <a:off x="6786578" y="4929198"/>
          <a:ext cx="2143140" cy="1719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Рисунок" r:id="rId4" imgW="12847619" imgH="9923810" progId="StaticDib">
                  <p:embed/>
                </p:oleObj>
              </mc:Choice>
              <mc:Fallback>
                <p:oleObj name="Рисунок" r:id="rId4" imgW="12847619" imgH="9923810" progId="StaticDib">
                  <p:embed/>
                  <p:pic>
                    <p:nvPicPr>
                      <p:cNvPr id="0" name="rectole0000000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4929198"/>
                        <a:ext cx="2143140" cy="1719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9" name="rectole0000000027"/>
          <p:cNvGraphicFramePr>
            <a:graphicFrameLocks noChangeAspect="1"/>
          </p:cNvGraphicFramePr>
          <p:nvPr/>
        </p:nvGraphicFramePr>
        <p:xfrm>
          <a:off x="285720" y="4714884"/>
          <a:ext cx="2143140" cy="192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Рисунок" r:id="rId6" imgW="2676190" imgH="2142857" progId="StaticDib">
                  <p:embed/>
                </p:oleObj>
              </mc:Choice>
              <mc:Fallback>
                <p:oleObj name="Рисунок" r:id="rId6" imgW="2676190" imgH="2142857" progId="StaticDib">
                  <p:embed/>
                  <p:pic>
                    <p:nvPicPr>
                      <p:cNvPr id="0" name="rectole0000000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4714884"/>
                        <a:ext cx="2143140" cy="19288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51" name="rectole0000000017"/>
          <p:cNvGraphicFramePr>
            <a:graphicFrameLocks noChangeAspect="1"/>
          </p:cNvGraphicFramePr>
          <p:nvPr/>
        </p:nvGraphicFramePr>
        <p:xfrm>
          <a:off x="3357554" y="4953000"/>
          <a:ext cx="2286016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Рисунок" r:id="rId8" imgW="10685714" imgH="8114286" progId="StaticDib">
                  <p:embed/>
                </p:oleObj>
              </mc:Choice>
              <mc:Fallback>
                <p:oleObj name="Рисунок" r:id="rId8" imgW="10685714" imgH="8114286" progId="StaticDib">
                  <p:embed/>
                  <p:pic>
                    <p:nvPicPr>
                      <p:cNvPr id="0" name="rectole0000000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672" t="10417" r="2975" b="6250"/>
                      <a:stretch>
                        <a:fillRect/>
                      </a:stretch>
                    </p:blipFill>
                    <p:spPr bwMode="auto">
                      <a:xfrm>
                        <a:off x="3357554" y="4953000"/>
                        <a:ext cx="2286016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00042"/>
            <a:ext cx="76063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Дядечко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Шнюк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просить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допомогу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7" name="rectole0000000032"/>
          <p:cNvGraphicFramePr>
            <a:graphicFrameLocks noChangeAspect="1"/>
          </p:cNvGraphicFramePr>
          <p:nvPr/>
        </p:nvGraphicFramePr>
        <p:xfrm>
          <a:off x="1928794" y="2214555"/>
          <a:ext cx="4786346" cy="314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Рисунок" r:id="rId3" imgW="6857143" imgH="5485714" progId="StaticDib">
                  <p:embed/>
                </p:oleObj>
              </mc:Choice>
              <mc:Fallback>
                <p:oleObj name="Рисунок" r:id="rId3" imgW="6857143" imgH="5485714" progId="StaticDib">
                  <p:embed/>
                  <p:pic>
                    <p:nvPicPr>
                      <p:cNvPr id="0" name="rectole00000000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794" y="2214555"/>
                        <a:ext cx="4786346" cy="31432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57224" y="5500702"/>
            <a:ext cx="7072362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Потрібна хатинка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i/233171/0002-004-.jpg"/>
          <p:cNvPicPr/>
          <p:nvPr/>
        </p:nvPicPr>
        <p:blipFill>
          <a:blip r:embed="rId2">
            <a:lum bright="10000" contrast="40000"/>
          </a:blip>
          <a:srcRect/>
          <a:stretch>
            <a:fillRect/>
          </a:stretch>
        </p:blipFill>
        <p:spPr bwMode="auto">
          <a:xfrm>
            <a:off x="571472" y="1071546"/>
            <a:ext cx="6929486" cy="533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00430" y="1285860"/>
            <a:ext cx="1739580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14+ 1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43570" y="4357694"/>
            <a:ext cx="1449436" cy="92333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18-1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3143248"/>
            <a:ext cx="1582484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10+6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2357430"/>
            <a:ext cx="1449436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15-5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4500570"/>
            <a:ext cx="1449436" cy="923330"/>
          </a:xfrm>
          <a:prstGeom prst="rect">
            <a:avLst/>
          </a:prstGeom>
          <a:solidFill>
            <a:srgbClr val="7030A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12-0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285728"/>
            <a:ext cx="5526834" cy="923330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Г</a:t>
            </a:r>
            <a:r>
              <a:rPr lang="ru-RU" sz="5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ра</a:t>
            </a:r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«</a:t>
            </a:r>
            <a:r>
              <a:rPr lang="ru-RU" sz="5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Мурашник</a:t>
            </a:r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»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c.pics.livejournal.com/schwarze_pferd/35878644/29379/original.jpg"/>
          <p:cNvPicPr/>
          <p:nvPr/>
        </p:nvPicPr>
        <p:blipFill>
          <a:blip r:embed="rId2"/>
          <a:srcRect l="1887" t="16460" r="8491"/>
          <a:stretch>
            <a:fillRect/>
          </a:stretch>
        </p:blipFill>
        <p:spPr bwMode="auto">
          <a:xfrm>
            <a:off x="928662" y="857232"/>
            <a:ext cx="7215238" cy="520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00232" y="3857628"/>
            <a:ext cx="52446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Мурахи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</a:t>
            </a:r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тепер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не </a:t>
            </a:r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змерзнуть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rectole0000000011"/>
          <p:cNvGraphicFramePr>
            <a:graphicFrameLocks noChangeAspect="1"/>
          </p:cNvGraphicFramePr>
          <p:nvPr/>
        </p:nvGraphicFramePr>
        <p:xfrm>
          <a:off x="214282" y="214290"/>
          <a:ext cx="2571768" cy="2786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Рисунок" r:id="rId3" imgW="4761905" imgH="4761905" progId="StaticDib">
                  <p:embed/>
                </p:oleObj>
              </mc:Choice>
              <mc:Fallback>
                <p:oleObj name="Рисунок" r:id="rId3" imgW="4761905" imgH="4761905" progId="StaticDib">
                  <p:embed/>
                  <p:pic>
                    <p:nvPicPr>
                      <p:cNvPr id="0" name="rectole0000000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14290"/>
                        <a:ext cx="2571768" cy="27860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14678" y="214290"/>
            <a:ext cx="285752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Задача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 descr="http://kopilca.ru/wp-content/uploads/2012/03/kopilka66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2765" y="1357298"/>
            <a:ext cx="288832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dachnaya-zhizn.ru/images/dacha/43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1357298"/>
            <a:ext cx="2714644" cy="201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3441680"/>
            <a:ext cx="8358246" cy="3046988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Бджоли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заготовили 15 л 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меду. 1л меду вони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вже</a:t>
            </a:r>
            <a:endParaRPr lang="ru-RU" sz="4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</a:t>
            </a:r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’їли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 </a:t>
            </a:r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Скільки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літрів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меду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залишиться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їм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на зиму?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29" name="rectole0000000010"/>
          <p:cNvGraphicFramePr>
            <a:graphicFrameLocks noChangeAspect="1"/>
          </p:cNvGraphicFramePr>
          <p:nvPr/>
        </p:nvGraphicFramePr>
        <p:xfrm>
          <a:off x="214282" y="214290"/>
          <a:ext cx="4143404" cy="2643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Рисунок" r:id="rId3" imgW="6400000" imgH="4723810" progId="StaticDib">
                  <p:embed/>
                </p:oleObj>
              </mc:Choice>
              <mc:Fallback>
                <p:oleObj name="Рисунок" r:id="rId3" imgW="6400000" imgH="4723810" progId="StaticDib">
                  <p:embed/>
                  <p:pic>
                    <p:nvPicPr>
                      <p:cNvPr id="0" name="rectole0000000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14290"/>
                        <a:ext cx="4143404" cy="26432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86249" y="285728"/>
            <a:ext cx="4572031" cy="1077218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Які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іграшки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сховалили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Вупсень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Пупсень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http://nenuda.ru/nuda/220/219581/219581_html_78afa06d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2643182"/>
            <a:ext cx="594042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115</Words>
  <Application>Microsoft Office PowerPoint</Application>
  <PresentationFormat>Экран (4:3)</PresentationFormat>
  <Paragraphs>36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Тема Office</vt:lpstr>
      <vt:lpstr>Рисунок</vt:lpstr>
      <vt:lpstr>Вирушаємо в подорож. А з ким?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Отправляемся в путешествие.  А с кем?</dc:title>
  <dc:creator>UserXP</dc:creator>
  <cp:lastModifiedBy>User</cp:lastModifiedBy>
  <cp:revision>21</cp:revision>
  <dcterms:created xsi:type="dcterms:W3CDTF">2016-11-10T04:07:01Z</dcterms:created>
  <dcterms:modified xsi:type="dcterms:W3CDTF">2018-01-19T09:45:06Z</dcterms:modified>
</cp:coreProperties>
</file>