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59" r:id="rId5"/>
    <p:sldId id="260" r:id="rId6"/>
    <p:sldId id="266" r:id="rId7"/>
    <p:sldId id="262" r:id="rId8"/>
    <p:sldId id="270" r:id="rId9"/>
    <p:sldId id="263" r:id="rId10"/>
    <p:sldId id="265" r:id="rId11"/>
    <p:sldId id="267" r:id="rId12"/>
    <p:sldId id="268" r:id="rId13"/>
    <p:sldId id="273" r:id="rId14"/>
    <p:sldId id="274" r:id="rId15"/>
    <p:sldId id="275" r:id="rId16"/>
    <p:sldId id="269" r:id="rId17"/>
    <p:sldId id="271" r:id="rId18"/>
    <p:sldId id="272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64F56-787C-4406-8858-A341DBA2FC1A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1636-56E4-4DF6-9AB0-053449FD0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64F56-787C-4406-8858-A341DBA2FC1A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1636-56E4-4DF6-9AB0-053449FD0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64F56-787C-4406-8858-A341DBA2FC1A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1636-56E4-4DF6-9AB0-053449FD0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64F56-787C-4406-8858-A341DBA2FC1A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1636-56E4-4DF6-9AB0-053449FD0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64F56-787C-4406-8858-A341DBA2FC1A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1636-56E4-4DF6-9AB0-053449FD0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64F56-787C-4406-8858-A341DBA2FC1A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1636-56E4-4DF6-9AB0-053449FD0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64F56-787C-4406-8858-A341DBA2FC1A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1636-56E4-4DF6-9AB0-053449FD0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64F56-787C-4406-8858-A341DBA2FC1A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1636-56E4-4DF6-9AB0-053449FD0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64F56-787C-4406-8858-A341DBA2FC1A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1636-56E4-4DF6-9AB0-053449FD0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64F56-787C-4406-8858-A341DBA2FC1A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1636-56E4-4DF6-9AB0-053449FD0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64F56-787C-4406-8858-A341DBA2FC1A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1636-56E4-4DF6-9AB0-053449FD0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64F56-787C-4406-8858-A341DBA2FC1A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21636-56E4-4DF6-9AB0-053449FD0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рамки для презентації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572272"/>
          </a:xfrm>
          <a:prstGeom prst="rect">
            <a:avLst/>
          </a:prstGeom>
          <a:noFill/>
        </p:spPr>
      </p:pic>
      <p:sp>
        <p:nvSpPr>
          <p:cNvPr id="10243" name="WordArt 3"/>
          <p:cNvSpPr>
            <a:spLocks noChangeArrowheads="1" noChangeShapeType="1" noTextEdit="1"/>
          </p:cNvSpPr>
          <p:nvPr/>
        </p:nvSpPr>
        <p:spPr bwMode="auto">
          <a:xfrm>
            <a:off x="1785918" y="928670"/>
            <a:ext cx="5872172" cy="17240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Портфоліо</a:t>
            </a:r>
            <a:endParaRPr lang="ru-RU" sz="3600" kern="10" spc="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  <a:p>
            <a:pPr algn="ctr" rtl="0"/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вчителя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 </a:t>
            </a:r>
          </a:p>
          <a:p>
            <a:pPr algn="ctr" rtl="0"/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початкових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 </a:t>
            </a:r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класів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8" name="Рисунок 7" descr="D:\класс\PICT0243.JPG"/>
          <p:cNvPicPr/>
          <p:nvPr/>
        </p:nvPicPr>
        <p:blipFill>
          <a:blip r:embed="rId3" cstate="print"/>
          <a:srcRect l="8667" t="15960" r="33333" b="3990"/>
          <a:stretch>
            <a:fillRect/>
          </a:stretch>
        </p:blipFill>
        <p:spPr bwMode="auto">
          <a:xfrm>
            <a:off x="1071539" y="3071810"/>
            <a:ext cx="2071701" cy="2700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>
            <a:off x="4429124" y="3071810"/>
            <a:ext cx="2771775" cy="285752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Жук </a:t>
            </a:r>
          </a:p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Олени</a:t>
            </a:r>
          </a:p>
          <a:p>
            <a:pPr algn="ctr" rtl="0"/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Валеріївни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643042" y="2714620"/>
            <a:ext cx="68035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ірської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обласної спеціальної загальноосвітньої школи - інтернату</a:t>
            </a:r>
            <a:endParaRPr kumimoji="0" lang="uk-UA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рамки для презентаций на школьную тем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72272"/>
          </a:xfrm>
          <a:prstGeom prst="rect">
            <a:avLst/>
          </a:prstGeom>
          <a:noFill/>
        </p:spPr>
      </p:pic>
      <p:pic>
        <p:nvPicPr>
          <p:cNvPr id="3" name="Рисунок 2" descr="Картинки по запросу портфолио вчителя початкових класів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14290"/>
            <a:ext cx="8001024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Картинки по запросу рамки для презентаций на школьную тем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9144000" cy="6858000"/>
          </a:xfrm>
          <a:prstGeom prst="rect">
            <a:avLst/>
          </a:prstGeom>
          <a:noFill/>
        </p:spPr>
      </p:pic>
      <p:sp>
        <p:nvSpPr>
          <p:cNvPr id="23555" name="WordArt 3"/>
          <p:cNvSpPr>
            <a:spLocks noChangeArrowheads="1" noChangeShapeType="1" noTextEdit="1"/>
          </p:cNvSpPr>
          <p:nvPr/>
        </p:nvSpPr>
        <p:spPr bwMode="auto">
          <a:xfrm rot="272462">
            <a:off x="3026993" y="694282"/>
            <a:ext cx="3133725" cy="796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27538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Мої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27538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 </a:t>
            </a:r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27538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досягнення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127538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5" name="Рисунок 4" descr="H:\Распечатать\img0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571612"/>
            <a:ext cx="21431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:\Распечатать\img0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500174"/>
            <a:ext cx="19050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:\Распечатать\img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714488"/>
            <a:ext cx="2066925" cy="239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:\Распечатать\img00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4" y="4429132"/>
            <a:ext cx="222885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:\Распечатать\img00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4500570"/>
            <a:ext cx="221932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Картинки по запросу рамки для презентаций на школьную тем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43710"/>
          </a:xfrm>
          <a:prstGeom prst="rect">
            <a:avLst/>
          </a:prstGeom>
          <a:noFill/>
        </p:spPr>
      </p:pic>
      <p:pic>
        <p:nvPicPr>
          <p:cNvPr id="3" name="Рисунок 2" descr="Моє хоббі&#10;&#10;люблю співати,&#10;танцювати,&#10;в'язати,&#10;відпочивати&#10;на природі&#10;&#10; 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00042"/>
            <a:ext cx="8429684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Картинки по запросу рамки для презентаций на школьную тем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1643042" y="428604"/>
            <a:ext cx="5929354" cy="423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Позакласна</a:t>
            </a:r>
            <a:r>
              <a:rPr lang="ru-RU" sz="3600" kern="10" spc="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робота</a:t>
            </a:r>
            <a:endParaRPr lang="ru-RU" sz="3600" kern="10" spc="0" dirty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30723" name="WordArt 3"/>
          <p:cNvSpPr>
            <a:spLocks noChangeArrowheads="1" noChangeShapeType="1" noTextEdit="1"/>
          </p:cNvSpPr>
          <p:nvPr/>
        </p:nvSpPr>
        <p:spPr bwMode="auto">
          <a:xfrm>
            <a:off x="1928794" y="1071546"/>
            <a:ext cx="4965700" cy="549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Свято першого дзвоника</a:t>
            </a:r>
            <a:endParaRPr lang="ru-RU" sz="3600" kern="10" spc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5" name="Рисунок 4" descr="D:\фотки 3 кл\IMG_5265.JPG"/>
          <p:cNvPicPr/>
          <p:nvPr/>
        </p:nvPicPr>
        <p:blipFill>
          <a:blip r:embed="rId3" cstate="print"/>
          <a:srcRect l="15876" t="5769" r="15491" b="13221"/>
          <a:stretch>
            <a:fillRect/>
          </a:stretch>
        </p:blipFill>
        <p:spPr bwMode="auto">
          <a:xfrm>
            <a:off x="428596" y="1571612"/>
            <a:ext cx="263842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фотки 3 кл\IMG_5339.JPG"/>
          <p:cNvPicPr/>
          <p:nvPr/>
        </p:nvPicPr>
        <p:blipFill>
          <a:blip r:embed="rId4" cstate="print"/>
          <a:srcRect l="9782" t="23558" r="23669" b="11058"/>
          <a:stretch>
            <a:fillRect/>
          </a:stretch>
        </p:blipFill>
        <p:spPr bwMode="auto">
          <a:xfrm>
            <a:off x="5715008" y="1857364"/>
            <a:ext cx="28003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фотки 3 кл\IMG_5424.JPG"/>
          <p:cNvPicPr/>
          <p:nvPr/>
        </p:nvPicPr>
        <p:blipFill>
          <a:blip r:embed="rId5" cstate="print"/>
          <a:srcRect l="14112" r="16132" b="5769"/>
          <a:stretch>
            <a:fillRect/>
          </a:stretch>
        </p:blipFill>
        <p:spPr bwMode="auto">
          <a:xfrm>
            <a:off x="2285984" y="3429000"/>
            <a:ext cx="4500594" cy="2967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Картинки по запросу рамки для презентаций на школьную тем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500298" y="571481"/>
            <a:ext cx="4214842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Свято миру</a:t>
            </a:r>
            <a:endParaRPr lang="ru-RU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" name="Рисунок 3" descr="D:\фотки 3 кл\IMG_5592.JPG"/>
          <p:cNvPicPr/>
          <p:nvPr/>
        </p:nvPicPr>
        <p:blipFill>
          <a:blip r:embed="rId3" cstate="print"/>
          <a:srcRect l="5613" t="8413" r="9557" b="7692"/>
          <a:stretch>
            <a:fillRect/>
          </a:stretch>
        </p:blipFill>
        <p:spPr bwMode="auto">
          <a:xfrm>
            <a:off x="1000100" y="1500174"/>
            <a:ext cx="30575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фотки 3 кл\IMG_6528.JPG"/>
          <p:cNvPicPr/>
          <p:nvPr/>
        </p:nvPicPr>
        <p:blipFill>
          <a:blip r:embed="rId4" cstate="print"/>
          <a:srcRect l="30949" t="22596" r="16774"/>
          <a:stretch>
            <a:fillRect/>
          </a:stretch>
        </p:blipFill>
        <p:spPr bwMode="auto">
          <a:xfrm>
            <a:off x="5572132" y="1500174"/>
            <a:ext cx="24574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фотки 3 кл\IMG_65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3929066"/>
            <a:ext cx="3333750" cy="252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Картинки по запросу рамки для презентаций на школьную тем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43710"/>
          </a:xfrm>
          <a:prstGeom prst="rect">
            <a:avLst/>
          </a:prstGeom>
          <a:noFill/>
        </p:spPr>
      </p:pic>
      <p:sp>
        <p:nvSpPr>
          <p:cNvPr id="31747" name="WordArt 3"/>
          <p:cNvSpPr>
            <a:spLocks noChangeArrowheads="1" noChangeShapeType="1" noTextEdit="1"/>
          </p:cNvSpPr>
          <p:nvPr/>
        </p:nvSpPr>
        <p:spPr bwMode="auto">
          <a:xfrm>
            <a:off x="2500298" y="500042"/>
            <a:ext cx="3800475" cy="67627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День </a:t>
            </a:r>
            <a:r>
              <a:rPr lang="ru-RU" sz="3600" kern="10" spc="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вчителя</a:t>
            </a:r>
            <a:endParaRPr lang="ru-RU" sz="3600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" name="Рисунок 3" descr="D:\фотки 3 кл\IMG_6825.JPG"/>
          <p:cNvPicPr/>
          <p:nvPr/>
        </p:nvPicPr>
        <p:blipFill>
          <a:blip r:embed="rId3" cstate="print"/>
          <a:srcRect l="15395" t="29567" r="20301" b="7452"/>
          <a:stretch>
            <a:fillRect/>
          </a:stretch>
        </p:blipFill>
        <p:spPr bwMode="auto">
          <a:xfrm>
            <a:off x="642910" y="1357298"/>
            <a:ext cx="30861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фотки 3 кл\IMG_6893.JPG"/>
          <p:cNvPicPr/>
          <p:nvPr/>
        </p:nvPicPr>
        <p:blipFill>
          <a:blip r:embed="rId4" cstate="print"/>
          <a:srcRect t="22837" r="2822"/>
          <a:stretch>
            <a:fillRect/>
          </a:stretch>
        </p:blipFill>
        <p:spPr bwMode="auto">
          <a:xfrm>
            <a:off x="4786314" y="1643050"/>
            <a:ext cx="33337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фотки 3 кл\IMG_6897.JPG"/>
          <p:cNvPicPr/>
          <p:nvPr/>
        </p:nvPicPr>
        <p:blipFill>
          <a:blip r:embed="rId5" cstate="print"/>
          <a:srcRect t="22356" r="12444"/>
          <a:stretch>
            <a:fillRect/>
          </a:stretch>
        </p:blipFill>
        <p:spPr bwMode="auto">
          <a:xfrm>
            <a:off x="571472" y="3643314"/>
            <a:ext cx="362902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Картинки по запросу рамки для презентаций на школьную тем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5604" name="WordArt 4"/>
          <p:cNvSpPr>
            <a:spLocks noChangeArrowheads="1" noChangeShapeType="1" noTextEdit="1"/>
          </p:cNvSpPr>
          <p:nvPr/>
        </p:nvSpPr>
        <p:spPr bwMode="auto">
          <a:xfrm>
            <a:off x="1000100" y="571480"/>
            <a:ext cx="6715172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Конкурс "Наш </a:t>
            </a:r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клас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 - </a:t>
            </a:r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найкращий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"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5" name="Рисунок 4" descr="D:\фотки 3 кл\DSC08927.JPG"/>
          <p:cNvPicPr/>
          <p:nvPr/>
        </p:nvPicPr>
        <p:blipFill>
          <a:blip r:embed="rId3" cstate="print">
            <a:lum contrast="40000"/>
          </a:blip>
          <a:srcRect l="14111" t="23096" r="19257" b="21944"/>
          <a:stretch>
            <a:fillRect/>
          </a:stretch>
        </p:blipFill>
        <p:spPr bwMode="auto">
          <a:xfrm>
            <a:off x="642910" y="1928802"/>
            <a:ext cx="25050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фотки 3 кл\DSC08934.JPG"/>
          <p:cNvPicPr/>
          <p:nvPr/>
        </p:nvPicPr>
        <p:blipFill>
          <a:blip r:embed="rId4" cstate="print"/>
          <a:srcRect l="4490" t="33571" r="28247" b="11261"/>
          <a:stretch>
            <a:fillRect/>
          </a:stretch>
        </p:blipFill>
        <p:spPr bwMode="auto">
          <a:xfrm>
            <a:off x="5500694" y="1928802"/>
            <a:ext cx="27622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фотки 3 кл\DSC08940.JPG"/>
          <p:cNvPicPr/>
          <p:nvPr/>
        </p:nvPicPr>
        <p:blipFill>
          <a:blip r:embed="rId5" cstate="print"/>
          <a:srcRect l="10263" t="20085" r="24952" b="21368"/>
          <a:stretch>
            <a:fillRect/>
          </a:stretch>
        </p:blipFill>
        <p:spPr bwMode="auto">
          <a:xfrm>
            <a:off x="3071802" y="2714620"/>
            <a:ext cx="25050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фотки 3 кл\DSC08947.JPG"/>
          <p:cNvPicPr/>
          <p:nvPr/>
        </p:nvPicPr>
        <p:blipFill>
          <a:blip r:embed="rId6" cstate="print"/>
          <a:srcRect t="33547" r="17094" b="10256"/>
          <a:stretch>
            <a:fillRect/>
          </a:stretch>
        </p:blipFill>
        <p:spPr bwMode="auto">
          <a:xfrm>
            <a:off x="285720" y="4500570"/>
            <a:ext cx="31908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фотки 3 кл\DSC08950.JPG"/>
          <p:cNvPicPr/>
          <p:nvPr/>
        </p:nvPicPr>
        <p:blipFill>
          <a:blip r:embed="rId7" cstate="print"/>
          <a:srcRect l="8339" t="30342" r="31527" b="3632"/>
          <a:stretch>
            <a:fillRect/>
          </a:stretch>
        </p:blipFill>
        <p:spPr bwMode="auto">
          <a:xfrm>
            <a:off x="4929190" y="4500570"/>
            <a:ext cx="25241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Картинки по запросу рамки для презентаций на школьную тем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651" name="WordArt 3"/>
          <p:cNvSpPr>
            <a:spLocks noChangeArrowheads="1" noChangeShapeType="1" noTextEdit="1"/>
          </p:cNvSpPr>
          <p:nvPr/>
        </p:nvSpPr>
        <p:spPr bwMode="auto">
          <a:xfrm>
            <a:off x="1428728" y="500042"/>
            <a:ext cx="5357850" cy="515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Свято Миколая</a:t>
            </a:r>
            <a:endParaRPr lang="ru-RU" sz="3600" kern="10" spc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4" name="Рисунок 3" descr="D:\фотки 3 кл\IMG_0060.JPG"/>
          <p:cNvPicPr/>
          <p:nvPr/>
        </p:nvPicPr>
        <p:blipFill>
          <a:blip r:embed="rId3" cstate="print"/>
          <a:srcRect t="18750" r="3464" b="7212"/>
          <a:stretch>
            <a:fillRect/>
          </a:stretch>
        </p:blipFill>
        <p:spPr bwMode="auto">
          <a:xfrm>
            <a:off x="285720" y="3786190"/>
            <a:ext cx="3643338" cy="2928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фотки 3 кл\IMG_0066.JPG"/>
          <p:cNvPicPr/>
          <p:nvPr/>
        </p:nvPicPr>
        <p:blipFill>
          <a:blip r:embed="rId4" cstate="print"/>
          <a:srcRect l="2886" t="15144" b="12260"/>
          <a:stretch>
            <a:fillRect/>
          </a:stretch>
        </p:blipFill>
        <p:spPr bwMode="auto">
          <a:xfrm>
            <a:off x="500034" y="1214422"/>
            <a:ext cx="30099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фотки 3 кл\IMG_0071.JPG"/>
          <p:cNvPicPr/>
          <p:nvPr/>
        </p:nvPicPr>
        <p:blipFill>
          <a:blip r:embed="rId5" cstate="print"/>
          <a:srcRect t="29087" b="18990"/>
          <a:stretch>
            <a:fillRect/>
          </a:stretch>
        </p:blipFill>
        <p:spPr bwMode="auto">
          <a:xfrm>
            <a:off x="5857884" y="1214422"/>
            <a:ext cx="28384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фотки 3 кл\IMG_0076.JPG"/>
          <p:cNvPicPr/>
          <p:nvPr/>
        </p:nvPicPr>
        <p:blipFill>
          <a:blip r:embed="rId6" cstate="print"/>
          <a:srcRect l="7697" t="33173" r="20141" b="5769"/>
          <a:stretch>
            <a:fillRect/>
          </a:stretch>
        </p:blipFill>
        <p:spPr bwMode="auto">
          <a:xfrm>
            <a:off x="5500694" y="3857628"/>
            <a:ext cx="321471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фотки 3 кл\IMG_0085.JPG"/>
          <p:cNvPicPr/>
          <p:nvPr/>
        </p:nvPicPr>
        <p:blipFill>
          <a:blip r:embed="rId7" cstate="print"/>
          <a:srcRect l="15876" t="28606" r="20622" b="18990"/>
          <a:stretch>
            <a:fillRect/>
          </a:stretch>
        </p:blipFill>
        <p:spPr bwMode="auto">
          <a:xfrm>
            <a:off x="3500429" y="2390775"/>
            <a:ext cx="2428893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Картинки по запросу рамки для презентаций на школьную тем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6" name="AutoShape 4" descr="Картинки по запросу рамки для презентаций на школьную тем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8" name="AutoShape 6" descr="Картинки по запросу рамки для презентаций на школьную тем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80" name="AutoShape 8" descr="Картинки по запросу рамки для презентаций на школьную тем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82" name="Picture 10" descr="Картинки по запросу рамки для презентаций на школьную тем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15148"/>
          </a:xfrm>
          <a:prstGeom prst="rect">
            <a:avLst/>
          </a:prstGeom>
          <a:noFill/>
        </p:spPr>
      </p:pic>
      <p:sp>
        <p:nvSpPr>
          <p:cNvPr id="28683" name="WordArt 11"/>
          <p:cNvSpPr>
            <a:spLocks noChangeArrowheads="1" noChangeShapeType="1" noTextEdit="1"/>
          </p:cNvSpPr>
          <p:nvPr/>
        </p:nvSpPr>
        <p:spPr bwMode="auto">
          <a:xfrm>
            <a:off x="1142976" y="571480"/>
            <a:ext cx="6929486" cy="9715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rtl="0"/>
            <a:r>
              <a:rPr lang="ru-RU" sz="3600" kern="10" spc="-36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Новорічне свято</a:t>
            </a:r>
            <a:endParaRPr lang="ru-RU" sz="3600" kern="10" spc="-36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pic>
        <p:nvPicPr>
          <p:cNvPr id="8" name="Рисунок 7" descr="D:\фотки 3 кл\IMG_0514.JPG"/>
          <p:cNvPicPr/>
          <p:nvPr/>
        </p:nvPicPr>
        <p:blipFill>
          <a:blip r:embed="rId3" cstate="print"/>
          <a:srcRect l="4169" t="10096" r="6831" b="12019"/>
          <a:stretch>
            <a:fillRect/>
          </a:stretch>
        </p:blipFill>
        <p:spPr bwMode="auto">
          <a:xfrm>
            <a:off x="214282" y="4500570"/>
            <a:ext cx="336232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фотки 3 кл\IMG_0552.JPG"/>
          <p:cNvPicPr/>
          <p:nvPr/>
        </p:nvPicPr>
        <p:blipFill>
          <a:blip r:embed="rId4" cstate="print"/>
          <a:srcRect l="6575" t="31979" r="4807" b="6631"/>
          <a:stretch>
            <a:fillRect/>
          </a:stretch>
        </p:blipFill>
        <p:spPr bwMode="auto">
          <a:xfrm>
            <a:off x="5715008" y="4214818"/>
            <a:ext cx="317182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фотки 3 кл\IMG_0524.JPG"/>
          <p:cNvPicPr/>
          <p:nvPr/>
        </p:nvPicPr>
        <p:blipFill>
          <a:blip r:embed="rId5" cstate="print"/>
          <a:srcRect l="9782" t="5048" r="4903"/>
          <a:stretch>
            <a:fillRect/>
          </a:stretch>
        </p:blipFill>
        <p:spPr bwMode="auto">
          <a:xfrm>
            <a:off x="2786050" y="1928802"/>
            <a:ext cx="324802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фотки 3 кл\IMG_0161.JPG"/>
          <p:cNvPicPr/>
          <p:nvPr/>
        </p:nvPicPr>
        <p:blipFill>
          <a:blip r:embed="rId6" cstate="print"/>
          <a:srcRect t="21154" r="25914"/>
          <a:stretch>
            <a:fillRect/>
          </a:stretch>
        </p:blipFill>
        <p:spPr bwMode="auto">
          <a:xfrm>
            <a:off x="5929322" y="1571612"/>
            <a:ext cx="298132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фотки 3 кл\IMG_0500.JPG"/>
          <p:cNvPicPr/>
          <p:nvPr/>
        </p:nvPicPr>
        <p:blipFill>
          <a:blip r:embed="rId7" cstate="print"/>
          <a:srcRect l="3047" t="16587" r="9718" b="14663"/>
          <a:stretch>
            <a:fillRect/>
          </a:stretch>
        </p:blipFill>
        <p:spPr bwMode="auto">
          <a:xfrm>
            <a:off x="0" y="1500174"/>
            <a:ext cx="271461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портфолио вчителя початкових класів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Картинки по запросу рамки для презентації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16387" name="WordArt 3"/>
          <p:cNvSpPr>
            <a:spLocks noChangeArrowheads="1" noChangeShapeType="1" noTextEdit="1"/>
          </p:cNvSpPr>
          <p:nvPr/>
        </p:nvSpPr>
        <p:spPr bwMode="auto">
          <a:xfrm>
            <a:off x="1928794" y="285728"/>
            <a:ext cx="50292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Загальні</a:t>
            </a:r>
            <a:r>
              <a:rPr lang="ru-RU" sz="3600" kern="10" spc="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ru-RU" sz="3600" kern="10" spc="0" dirty="0" err="1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відомості</a:t>
            </a:r>
            <a:endParaRPr lang="ru-RU" sz="3600" kern="10" spc="0" dirty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16388" name="WordArt 4"/>
          <p:cNvSpPr>
            <a:spLocks noChangeArrowheads="1" noChangeShapeType="1" noTextEdit="1"/>
          </p:cNvSpPr>
          <p:nvPr/>
        </p:nvSpPr>
        <p:spPr bwMode="auto">
          <a:xfrm>
            <a:off x="1285852" y="928670"/>
            <a:ext cx="5200650" cy="317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/>
                <a:latin typeface="Arial Black"/>
              </a:rPr>
              <a:t>Стаж </a:t>
            </a:r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/>
                <a:latin typeface="Arial Black"/>
              </a:rPr>
              <a:t>роботи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/>
                <a:latin typeface="Arial Black"/>
              </a:rPr>
              <a:t> - 21 </a:t>
            </a:r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/>
                <a:latin typeface="Arial Black"/>
              </a:rPr>
              <a:t>рік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C000"/>
              </a:solidFill>
              <a:effectLst/>
              <a:latin typeface="Arial Black"/>
            </a:endParaRPr>
          </a:p>
        </p:txBody>
      </p:sp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2714612" y="1714488"/>
            <a:ext cx="2647950" cy="365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Освіта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 - </a:t>
            </a:r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вища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16390" name="WordArt 6"/>
          <p:cNvSpPr>
            <a:spLocks noChangeArrowheads="1" noChangeShapeType="1" noTextEdit="1"/>
          </p:cNvSpPr>
          <p:nvPr/>
        </p:nvSpPr>
        <p:spPr bwMode="auto">
          <a:xfrm>
            <a:off x="785786" y="2071678"/>
            <a:ext cx="7500990" cy="928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i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Луганський</a:t>
            </a:r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ru-RU" sz="3600" i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національний</a:t>
            </a:r>
            <a:endParaRPr lang="ru-RU" sz="3600" i="1" kern="10" spc="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  <a:p>
            <a:pPr algn="ctr" rtl="0"/>
            <a:r>
              <a:rPr lang="ru-RU" sz="3600" i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університет</a:t>
            </a:r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ru-RU" sz="3600" i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ім</a:t>
            </a:r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. </a:t>
            </a:r>
            <a:r>
              <a:rPr lang="ru-RU" sz="3600" i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Т.Шевченка</a:t>
            </a:r>
            <a:endParaRPr lang="ru-RU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6391" name="WordArt 7"/>
          <p:cNvSpPr>
            <a:spLocks noChangeArrowheads="1" noChangeShapeType="1" noTextEdit="1"/>
          </p:cNvSpPr>
          <p:nvPr/>
        </p:nvSpPr>
        <p:spPr bwMode="auto">
          <a:xfrm>
            <a:off x="642910" y="3071810"/>
            <a:ext cx="7858180" cy="1116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Кваліфікація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 -</a:t>
            </a:r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вчитель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 </a:t>
            </a:r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української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 </a:t>
            </a:r>
          </a:p>
          <a:p>
            <a:pPr algn="ctr" rtl="0"/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мови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 </a:t>
            </a:r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і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 </a:t>
            </a:r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літератури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 та </a:t>
            </a:r>
          </a:p>
          <a:p>
            <a:pPr algn="ctr" rtl="0"/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зарубіжної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 </a:t>
            </a:r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літератури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rial Black"/>
            </a:endParaRPr>
          </a:p>
        </p:txBody>
      </p:sp>
      <p:sp>
        <p:nvSpPr>
          <p:cNvPr id="16392" name="WordArt 8"/>
          <p:cNvSpPr>
            <a:spLocks noChangeArrowheads="1" noChangeShapeType="1" noTextEdit="1"/>
          </p:cNvSpPr>
          <p:nvPr/>
        </p:nvSpPr>
        <p:spPr bwMode="auto">
          <a:xfrm>
            <a:off x="357158" y="4214818"/>
            <a:ext cx="7929618" cy="8572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i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Донбаський</a:t>
            </a:r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ru-RU" sz="3600" i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державний</a:t>
            </a:r>
            <a:endParaRPr lang="ru-RU" sz="3600" i="1" kern="10" spc="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  <a:p>
            <a:pPr algn="ctr" rtl="0"/>
            <a:r>
              <a:rPr lang="ru-RU" sz="3600" i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педагогічний</a:t>
            </a:r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ru-RU" sz="3600" i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університет</a:t>
            </a:r>
            <a:endParaRPr lang="ru-RU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6393" name="WordArt 9"/>
          <p:cNvSpPr>
            <a:spLocks noChangeArrowheads="1" noChangeShapeType="1" noTextEdit="1"/>
          </p:cNvSpPr>
          <p:nvPr/>
        </p:nvSpPr>
        <p:spPr bwMode="auto">
          <a:xfrm>
            <a:off x="500034" y="5214950"/>
            <a:ext cx="7572428" cy="12350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Кваліфікація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 - </a:t>
            </a:r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вчитель</a:t>
            </a:r>
            <a:endParaRPr lang="ru-RU" sz="3600" kern="10" spc="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rial Black"/>
            </a:endParaRPr>
          </a:p>
          <a:p>
            <a:pPr algn="ctr" rtl="0"/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дітей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 </a:t>
            </a:r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з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 </a:t>
            </a:r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вадами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 </a:t>
            </a:r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розумового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 </a:t>
            </a:r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розвитку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.</a:t>
            </a:r>
          </a:p>
          <a:p>
            <a:pPr algn="ctr" rtl="0"/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Корекційний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 </a:t>
            </a:r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психопедагог</a:t>
            </a:r>
            <a:endParaRPr lang="ru-RU" sz="3600" kern="10" spc="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rial Black"/>
            </a:endParaRPr>
          </a:p>
          <a:p>
            <a:pPr algn="ctr" rtl="0"/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спеціальних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 </a:t>
            </a:r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дошкільних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 </a:t>
            </a:r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rial Black"/>
              </a:rPr>
              <a:t>закладів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rial Black"/>
            </a:endParaRPr>
          </a:p>
        </p:txBody>
      </p:sp>
      <p:sp>
        <p:nvSpPr>
          <p:cNvPr id="8193" name="WordArt 1"/>
          <p:cNvSpPr>
            <a:spLocks noChangeArrowheads="1" noChangeShapeType="1" noTextEdit="1"/>
          </p:cNvSpPr>
          <p:nvPr/>
        </p:nvSpPr>
        <p:spPr bwMode="auto">
          <a:xfrm>
            <a:off x="1071538" y="1285860"/>
            <a:ext cx="1785950" cy="3571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/>
                <a:latin typeface="Arial Black"/>
              </a:rPr>
              <a:t>Категорія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70C0"/>
              </a:solidFill>
              <a:effectLst/>
              <a:latin typeface="Arial Black"/>
            </a:endParaRPr>
          </a:p>
        </p:txBody>
      </p:sp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>
            <a:off x="3000364" y="1285860"/>
            <a:ext cx="1214445" cy="3333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друга</a:t>
            </a:r>
            <a:endParaRPr lang="ru-RU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Картинки по запросу рамки для презентаций на школьную тем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2771" name="WordArt 3"/>
          <p:cNvSpPr>
            <a:spLocks noChangeArrowheads="1" noChangeShapeType="1" noTextEdit="1"/>
          </p:cNvSpPr>
          <p:nvPr/>
        </p:nvSpPr>
        <p:spPr bwMode="auto">
          <a:xfrm>
            <a:off x="1357290" y="1285860"/>
            <a:ext cx="5786478" cy="3143272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0"/>
            <a:r>
              <a:rPr lang="ru-RU" sz="3600" kern="10" spc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Дякую</a:t>
            </a:r>
          </a:p>
          <a:p>
            <a:pPr algn="ctr" rtl="0"/>
            <a:r>
              <a:rPr lang="ru-RU" sz="3600" kern="10" spc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за увагу!</a:t>
            </a:r>
            <a:endParaRPr lang="ru-RU" sz="3600" kern="10" spc="0">
              <a:ln w="1270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портфоліо вчителя початкових класів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0037"/>
            <a:ext cx="9144000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и по запросу портфоліо вчителя початкових класів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Картинки по запросу рамки для презентації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29718" cy="6648438"/>
          </a:xfrm>
          <a:prstGeom prst="rect">
            <a:avLst/>
          </a:prstGeom>
          <a:noFill/>
        </p:spPr>
      </p:pic>
      <p:pic>
        <p:nvPicPr>
          <p:cNvPr id="4" name="Заголовок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785794"/>
            <a:ext cx="7215238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57224" y="1785926"/>
            <a:ext cx="7143800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Формування мовленнєвої</a:t>
            </a:r>
          </a:p>
          <a:p>
            <a:pPr algn="ctr"/>
            <a:r>
              <a:rPr lang="uk-UA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омпетентності молодших </a:t>
            </a:r>
          </a:p>
          <a:p>
            <a:pPr algn="ctr"/>
            <a:r>
              <a:rPr lang="uk-UA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школярів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 descr="D:\класс\открытый урок фото\IMG_8577.JPG"/>
          <p:cNvPicPr/>
          <p:nvPr/>
        </p:nvPicPr>
        <p:blipFill>
          <a:blip r:embed="rId4" cstate="print"/>
          <a:srcRect l="24374" r="20783" b="24756"/>
          <a:stretch>
            <a:fillRect/>
          </a:stretch>
        </p:blipFill>
        <p:spPr bwMode="auto">
          <a:xfrm>
            <a:off x="1142976" y="3429000"/>
            <a:ext cx="28670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класс\открытый урок фото\IMG_8590.JPG"/>
          <p:cNvPicPr/>
          <p:nvPr/>
        </p:nvPicPr>
        <p:blipFill>
          <a:blip r:embed="rId5" cstate="print"/>
          <a:srcRect l="14753" t="4808" r="7633"/>
          <a:stretch>
            <a:fillRect/>
          </a:stretch>
        </p:blipFill>
        <p:spPr bwMode="auto">
          <a:xfrm>
            <a:off x="5072066" y="3571876"/>
            <a:ext cx="2714625" cy="234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AutoShape 4" descr="Картинки по запросу рамки для презентаций на школьную тем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Картинки по запросу рамки для презентаций на школьную тем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6" name="Picture 8" descr="Картинки по запросу рамки для презентаций на школьную тем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7" name="Рисунок 6" descr="Картинки по запросу портфолио вчителя початкових класів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8643998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Картинки по запросу рамки для презентації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9358346" cy="6858000"/>
          </a:xfrm>
          <a:prstGeom prst="rect">
            <a:avLst/>
          </a:prstGeom>
          <a:noFill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00034" y="571480"/>
            <a:ext cx="6626225" cy="86360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28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Система роботи над формуванням мовленнєвої компетентності</a:t>
            </a:r>
          </a:p>
        </p:txBody>
      </p:sp>
      <p:sp>
        <p:nvSpPr>
          <p:cNvPr id="4" name="Oval 44"/>
          <p:cNvSpPr>
            <a:spLocks noChangeArrowheads="1"/>
          </p:cNvSpPr>
          <p:nvPr/>
        </p:nvSpPr>
        <p:spPr bwMode="auto">
          <a:xfrm>
            <a:off x="5643570" y="1857364"/>
            <a:ext cx="1584325" cy="7191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200" dirty="0"/>
              <a:t>Види </a:t>
            </a:r>
          </a:p>
          <a:p>
            <a:pPr algn="ctr"/>
            <a:r>
              <a:rPr lang="uk-UA" sz="1200" dirty="0"/>
              <a:t>мовленнєвої </a:t>
            </a:r>
          </a:p>
          <a:p>
            <a:pPr algn="ctr"/>
            <a:r>
              <a:rPr lang="uk-UA" sz="1200" dirty="0"/>
              <a:t>компетентності</a:t>
            </a:r>
            <a:endParaRPr lang="uk-UA" sz="2400" dirty="0"/>
          </a:p>
        </p:txBody>
      </p:sp>
      <p:sp>
        <p:nvSpPr>
          <p:cNvPr id="5" name="Rectangle 54"/>
          <p:cNvSpPr>
            <a:spLocks noChangeArrowheads="1"/>
          </p:cNvSpPr>
          <p:nvPr/>
        </p:nvSpPr>
        <p:spPr bwMode="auto">
          <a:xfrm>
            <a:off x="2484438" y="1773238"/>
            <a:ext cx="1511300" cy="50482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200" b="1"/>
              <a:t>Мовленнєва </a:t>
            </a:r>
          </a:p>
          <a:p>
            <a:pPr algn="ctr"/>
            <a:r>
              <a:rPr lang="uk-UA" sz="1200" b="1"/>
              <a:t>компетентність</a:t>
            </a:r>
            <a:endParaRPr lang="uk-UA" sz="500"/>
          </a:p>
        </p:txBody>
      </p:sp>
      <p:sp>
        <p:nvSpPr>
          <p:cNvPr id="6" name="Oval 46"/>
          <p:cNvSpPr>
            <a:spLocks noChangeArrowheads="1"/>
          </p:cNvSpPr>
          <p:nvPr/>
        </p:nvSpPr>
        <p:spPr bwMode="auto">
          <a:xfrm>
            <a:off x="4572000" y="3143248"/>
            <a:ext cx="936625" cy="5032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200"/>
              <a:t>Говоріння</a:t>
            </a:r>
            <a:r>
              <a:rPr lang="uk-UA" sz="1600"/>
              <a:t> </a:t>
            </a:r>
          </a:p>
        </p:txBody>
      </p:sp>
      <p:sp>
        <p:nvSpPr>
          <p:cNvPr id="7" name="Oval 47"/>
          <p:cNvSpPr>
            <a:spLocks noChangeArrowheads="1"/>
          </p:cNvSpPr>
          <p:nvPr/>
        </p:nvSpPr>
        <p:spPr bwMode="auto">
          <a:xfrm>
            <a:off x="6286512" y="3286124"/>
            <a:ext cx="1079500" cy="4318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200"/>
              <a:t>Читання</a:t>
            </a:r>
            <a:r>
              <a:rPr lang="uk-UA" sz="1600"/>
              <a:t> </a:t>
            </a:r>
          </a:p>
        </p:txBody>
      </p:sp>
      <p:sp>
        <p:nvSpPr>
          <p:cNvPr id="8" name="Oval 45"/>
          <p:cNvSpPr>
            <a:spLocks noChangeArrowheads="1"/>
          </p:cNvSpPr>
          <p:nvPr/>
        </p:nvSpPr>
        <p:spPr bwMode="auto">
          <a:xfrm>
            <a:off x="7500958" y="3071810"/>
            <a:ext cx="936625" cy="4318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200"/>
              <a:t>Письмо</a:t>
            </a:r>
            <a:r>
              <a:rPr lang="uk-UA" sz="1600"/>
              <a:t> 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4000496" y="1857364"/>
            <a:ext cx="1571636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5400000">
            <a:off x="5500694" y="2643182"/>
            <a:ext cx="428628" cy="428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16200000" flipH="1">
            <a:off x="6413511" y="2873373"/>
            <a:ext cx="500066" cy="182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215206" y="2786058"/>
            <a:ext cx="357190" cy="214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642910" y="5786454"/>
            <a:ext cx="79296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Слово – </a:t>
            </a:r>
            <a:r>
              <a:rPr kumimoji="0" lang="ru-RU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словосполучення</a:t>
            </a: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речення</a:t>
            </a: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- текст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D:\класс\открытый урок фото\IMG_8586.JPG"/>
          <p:cNvPicPr/>
          <p:nvPr/>
        </p:nvPicPr>
        <p:blipFill>
          <a:blip r:embed="rId3" cstate="print"/>
          <a:srcRect l="13791" t="2404" b="31971"/>
          <a:stretch>
            <a:fillRect/>
          </a:stretch>
        </p:blipFill>
        <p:spPr bwMode="auto">
          <a:xfrm>
            <a:off x="428596" y="2428868"/>
            <a:ext cx="280987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D:\класс\открытый урок фото\IMG_8608.JPG"/>
          <p:cNvPicPr/>
          <p:nvPr/>
        </p:nvPicPr>
        <p:blipFill>
          <a:blip r:embed="rId4" cstate="print"/>
          <a:srcRect t="23317"/>
          <a:stretch>
            <a:fillRect/>
          </a:stretch>
        </p:blipFill>
        <p:spPr bwMode="auto">
          <a:xfrm>
            <a:off x="3571868" y="3714752"/>
            <a:ext cx="286702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Картинки по запросу рамки для презентаций на школьную тем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3000364" y="3000372"/>
            <a:ext cx="1643074" cy="15001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653" name="WordArt 29"/>
          <p:cNvSpPr>
            <a:spLocks noChangeArrowheads="1" noChangeShapeType="1" noTextEdit="1"/>
          </p:cNvSpPr>
          <p:nvPr/>
        </p:nvSpPr>
        <p:spPr bwMode="auto">
          <a:xfrm>
            <a:off x="3071802" y="3357562"/>
            <a:ext cx="1346200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rPr>
              <a:t>Форми</a:t>
            </a:r>
            <a:endParaRPr lang="ru-RU" sz="3600" kern="10" spc="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 Black"/>
            </a:endParaRPr>
          </a:p>
          <a:p>
            <a:pPr algn="ctr" rtl="0"/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rPr>
              <a:t>уроків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Arial Black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928926" y="1714488"/>
            <a:ext cx="1714512" cy="10715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857752" y="3071810"/>
            <a:ext cx="1714512" cy="10715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071538" y="3143248"/>
            <a:ext cx="1714512" cy="10715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429124" y="4857760"/>
            <a:ext cx="1714512" cy="10715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714480" y="4857760"/>
            <a:ext cx="1714512" cy="10715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655" name="WordArt 31"/>
          <p:cNvSpPr>
            <a:spLocks noChangeArrowheads="1" noChangeShapeType="1" noTextEdit="1"/>
          </p:cNvSpPr>
          <p:nvPr/>
        </p:nvSpPr>
        <p:spPr bwMode="auto">
          <a:xfrm>
            <a:off x="3214678" y="1928802"/>
            <a:ext cx="1214446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урок-</a:t>
            </a:r>
          </a:p>
          <a:p>
            <a:pPr algn="ctr" rtl="0"/>
            <a:r>
              <a:rPr lang="ru-RU" sz="3600" i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квест</a:t>
            </a:r>
            <a:endParaRPr lang="ru-RU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1F497D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26656" name="WordArt 32"/>
          <p:cNvSpPr>
            <a:spLocks noChangeArrowheads="1" noChangeShapeType="1" noTextEdit="1"/>
          </p:cNvSpPr>
          <p:nvPr/>
        </p:nvSpPr>
        <p:spPr bwMode="auto">
          <a:xfrm>
            <a:off x="1285852" y="3286124"/>
            <a:ext cx="1285875" cy="771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i="1" kern="10" spc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урок-</a:t>
            </a:r>
          </a:p>
          <a:p>
            <a:pPr algn="ctr" rtl="0"/>
            <a:r>
              <a:rPr lang="ru-RU" sz="3600" i="1" kern="10" spc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захист</a:t>
            </a:r>
          </a:p>
          <a:p>
            <a:pPr algn="ctr" rtl="0"/>
            <a:r>
              <a:rPr lang="ru-RU" sz="3600" i="1" kern="10" spc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проекту</a:t>
            </a:r>
            <a:endParaRPr lang="ru-RU" sz="3600" i="1" kern="10" spc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1F497D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26657" name="WordArt 33"/>
          <p:cNvSpPr>
            <a:spLocks noChangeArrowheads="1" noChangeShapeType="1" noTextEdit="1"/>
          </p:cNvSpPr>
          <p:nvPr/>
        </p:nvSpPr>
        <p:spPr bwMode="auto">
          <a:xfrm>
            <a:off x="2071670" y="5072074"/>
            <a:ext cx="1000125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i="1" kern="10" spc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урок- </a:t>
            </a:r>
          </a:p>
          <a:p>
            <a:pPr algn="ctr" rtl="0"/>
            <a:r>
              <a:rPr lang="ru-RU" sz="3600" i="1" kern="10" spc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казка</a:t>
            </a:r>
            <a:endParaRPr lang="ru-RU" sz="3600" i="1" kern="10" spc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1F497D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26658" name="WordArt 34"/>
          <p:cNvSpPr>
            <a:spLocks noChangeArrowheads="1" noChangeShapeType="1" noTextEdit="1"/>
          </p:cNvSpPr>
          <p:nvPr/>
        </p:nvSpPr>
        <p:spPr bwMode="auto">
          <a:xfrm>
            <a:off x="5072066" y="3214686"/>
            <a:ext cx="1276350" cy="771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i="1" kern="10" spc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урок-</a:t>
            </a:r>
          </a:p>
          <a:p>
            <a:pPr algn="ctr" rtl="0"/>
            <a:r>
              <a:rPr lang="ru-RU" sz="3600" i="1" kern="10" spc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подорож</a:t>
            </a:r>
            <a:endParaRPr lang="ru-RU" sz="3600" i="1" kern="10" spc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1F497D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26659" name="WordArt 35"/>
          <p:cNvSpPr>
            <a:spLocks noChangeArrowheads="1" noChangeShapeType="1" noTextEdit="1"/>
          </p:cNvSpPr>
          <p:nvPr/>
        </p:nvSpPr>
        <p:spPr bwMode="auto">
          <a:xfrm>
            <a:off x="4714876" y="5072074"/>
            <a:ext cx="1171575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i="1" kern="10" spc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урок-</a:t>
            </a:r>
          </a:p>
          <a:p>
            <a:pPr algn="ctr" rtl="0"/>
            <a:r>
              <a:rPr lang="ru-RU" sz="3600" i="1" kern="10" spc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гра</a:t>
            </a:r>
            <a:endParaRPr lang="ru-RU" sz="3600" i="1" kern="10" spc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1F497D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cxnSp>
        <p:nvCxnSpPr>
          <p:cNvPr id="19" name="Прямая соединительная линия 18"/>
          <p:cNvCxnSpPr>
            <a:stCxn id="7" idx="4"/>
          </p:cNvCxnSpPr>
          <p:nvPr/>
        </p:nvCxnSpPr>
        <p:spPr>
          <a:xfrm rot="16200000" flipH="1">
            <a:off x="3750463" y="2821777"/>
            <a:ext cx="142876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stCxn id="9" idx="2"/>
          </p:cNvCxnSpPr>
          <p:nvPr/>
        </p:nvCxnSpPr>
        <p:spPr>
          <a:xfrm rot="10800000" flipV="1">
            <a:off x="4714876" y="3607594"/>
            <a:ext cx="142876" cy="1071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786050" y="3857628"/>
            <a:ext cx="14287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 flipH="1" flipV="1">
            <a:off x="2893207" y="4607727"/>
            <a:ext cx="500066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16200000" flipH="1">
            <a:off x="4429124" y="4357694"/>
            <a:ext cx="571504" cy="571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60" name="WordArt 36"/>
          <p:cNvSpPr>
            <a:spLocks noChangeArrowheads="1" noChangeShapeType="1" noTextEdit="1"/>
          </p:cNvSpPr>
          <p:nvPr/>
        </p:nvSpPr>
        <p:spPr bwMode="auto">
          <a:xfrm>
            <a:off x="1714480" y="571480"/>
            <a:ext cx="5429288" cy="392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Форми уроків</a:t>
            </a:r>
            <a:endParaRPr lang="ru-RU" sz="3600" kern="10" spc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29" name="Рисунок 28" descr="D:\класс\открытый урок фото\IMG_8593.JPG"/>
          <p:cNvPicPr/>
          <p:nvPr/>
        </p:nvPicPr>
        <p:blipFill>
          <a:blip r:embed="rId3" cstate="print"/>
          <a:srcRect l="4237" r="3955"/>
          <a:stretch>
            <a:fillRect/>
          </a:stretch>
        </p:blipFill>
        <p:spPr bwMode="auto">
          <a:xfrm>
            <a:off x="6357950" y="1142984"/>
            <a:ext cx="22193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D:\класс\открытый урок фото\IMG_8609.JPG"/>
          <p:cNvPicPr/>
          <p:nvPr/>
        </p:nvPicPr>
        <p:blipFill>
          <a:blip r:embed="rId4" cstate="print"/>
          <a:srcRect l="8178" t="26683" r="14038" b="17788"/>
          <a:stretch>
            <a:fillRect/>
          </a:stretch>
        </p:blipFill>
        <p:spPr bwMode="auto">
          <a:xfrm>
            <a:off x="428596" y="1071546"/>
            <a:ext cx="2357454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D:\класс\открытый урок фото\IMG_8568.JPG"/>
          <p:cNvPicPr/>
          <p:nvPr/>
        </p:nvPicPr>
        <p:blipFill>
          <a:blip r:embed="rId5" cstate="print"/>
          <a:srcRect r="14208"/>
          <a:stretch>
            <a:fillRect/>
          </a:stretch>
        </p:blipFill>
        <p:spPr bwMode="auto">
          <a:xfrm>
            <a:off x="6215074" y="4429132"/>
            <a:ext cx="26289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835150" y="1052513"/>
            <a:ext cx="563880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err="1">
                <a:ln w="19080" cap="sq">
                  <a:solidFill>
                    <a:srgbClr val="008080"/>
                  </a:solidFill>
                  <a:miter lim="800000"/>
                  <a:headEnd/>
                  <a:tailEnd/>
                </a:ln>
                <a:solidFill>
                  <a:srgbClr val="0000FF"/>
                </a:solidFill>
                <a:effectLst>
                  <a:outerShdw dist="17819" dir="2700000" algn="ctr" rotWithShape="0">
                    <a:srgbClr val="990000"/>
                  </a:outerShdw>
                </a:effectLst>
                <a:latin typeface="Impact"/>
              </a:rPr>
              <a:t>Основні</a:t>
            </a:r>
            <a:r>
              <a:rPr lang="ru-RU" sz="3600" kern="10" dirty="0">
                <a:ln w="19080" cap="sq">
                  <a:solidFill>
                    <a:srgbClr val="008080"/>
                  </a:solidFill>
                  <a:miter lim="800000"/>
                  <a:headEnd/>
                  <a:tailEnd/>
                </a:ln>
                <a:solidFill>
                  <a:srgbClr val="0000FF"/>
                </a:solidFill>
                <a:effectLst>
                  <a:outerShdw dist="17819" dir="2700000" algn="ctr" rotWithShape="0">
                    <a:srgbClr val="990000"/>
                  </a:outerShdw>
                </a:effectLst>
                <a:latin typeface="Impact"/>
              </a:rPr>
              <a:t> напрямки </a:t>
            </a:r>
            <a:r>
              <a:rPr lang="ru-RU" sz="3600" kern="10" dirty="0" err="1">
                <a:ln w="19080" cap="sq">
                  <a:solidFill>
                    <a:srgbClr val="008080"/>
                  </a:solidFill>
                  <a:miter lim="800000"/>
                  <a:headEnd/>
                  <a:tailEnd/>
                </a:ln>
                <a:solidFill>
                  <a:srgbClr val="0000FF"/>
                </a:solidFill>
                <a:effectLst>
                  <a:outerShdw dist="17819" dir="2700000" algn="ctr" rotWithShape="0">
                    <a:srgbClr val="990000"/>
                  </a:outerShdw>
                </a:effectLst>
                <a:latin typeface="Impact"/>
              </a:rPr>
              <a:t>роботи</a:t>
            </a:r>
            <a:endParaRPr lang="ru-RU" sz="3600" kern="10" dirty="0">
              <a:ln w="19080" cap="sq">
                <a:solidFill>
                  <a:srgbClr val="008080"/>
                </a:solidFill>
                <a:miter lim="800000"/>
                <a:headEnd/>
                <a:tailEnd/>
              </a:ln>
              <a:solidFill>
                <a:srgbClr val="0000FF"/>
              </a:solidFill>
              <a:effectLst>
                <a:outerShdw dist="17819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1187450" y="2060575"/>
            <a:ext cx="2447925" cy="1368425"/>
          </a:xfrm>
          <a:prstGeom prst="ellipse">
            <a:avLst/>
          </a:prstGeom>
          <a:solidFill>
            <a:srgbClr val="00FF00"/>
          </a:solidFill>
          <a:ln w="936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i="1" u="sng" dirty="0" err="1">
                <a:solidFill>
                  <a:srgbClr val="005A58"/>
                </a:solidFill>
              </a:rPr>
              <a:t>Впровадження</a:t>
            </a:r>
            <a:endParaRPr lang="ru-RU" i="1" u="sng" dirty="0">
              <a:solidFill>
                <a:srgbClr val="005A58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i="1" u="sng" dirty="0" err="1">
                <a:solidFill>
                  <a:srgbClr val="005A58"/>
                </a:solidFill>
              </a:rPr>
              <a:t>нових</a:t>
            </a:r>
            <a:r>
              <a:rPr lang="ru-RU" i="1" u="sng" dirty="0">
                <a:solidFill>
                  <a:srgbClr val="005A58"/>
                </a:solidFill>
              </a:rPr>
              <a:t> форм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i="1" u="sng" dirty="0">
                <a:solidFill>
                  <a:srgbClr val="005A58"/>
                </a:solidFill>
              </a:rPr>
              <a:t>і методів роботи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795963" y="2133600"/>
            <a:ext cx="2447925" cy="1296988"/>
          </a:xfrm>
          <a:prstGeom prst="ellipse">
            <a:avLst/>
          </a:prstGeom>
          <a:solidFill>
            <a:schemeClr val="tx2">
              <a:lumMod val="75000"/>
            </a:schemeClr>
          </a:solidFill>
          <a:ln w="936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i="1" u="sng" dirty="0">
                <a:solidFill>
                  <a:srgbClr val="00FFFF"/>
                </a:solidFill>
              </a:rPr>
              <a:t>Створення умов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i="1" u="sng" dirty="0">
                <a:solidFill>
                  <a:srgbClr val="00FFFF"/>
                </a:solidFill>
              </a:rPr>
              <a:t>для всебічного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i="1" u="sng" dirty="0">
                <a:solidFill>
                  <a:srgbClr val="00FFFF"/>
                </a:solidFill>
              </a:rPr>
              <a:t>розвитку дитини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348038" y="4292600"/>
            <a:ext cx="2736850" cy="1296988"/>
          </a:xfrm>
          <a:prstGeom prst="ellipse">
            <a:avLst/>
          </a:prstGeom>
          <a:solidFill>
            <a:srgbClr val="FF0000"/>
          </a:solidFill>
          <a:ln w="936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>
                <a:solidFill>
                  <a:srgbClr val="6D6FC7"/>
                </a:solidFill>
              </a:rPr>
              <a:t>Розвиток індивідуальних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>
                <a:solidFill>
                  <a:srgbClr val="6D6FC7"/>
                </a:solidFill>
              </a:rPr>
              <a:t>особливостей учнів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643182"/>
            <a:ext cx="1871663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48749" t="48961"/>
          <a:stretch>
            <a:fillRect/>
          </a:stretch>
        </p:blipFill>
        <p:spPr bwMode="auto">
          <a:xfrm>
            <a:off x="285720" y="3143248"/>
            <a:ext cx="2774950" cy="300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/>
          <a:srcRect l="7339" t="52086" r="51254" b="5208"/>
          <a:stretch>
            <a:fillRect/>
          </a:stretch>
        </p:blipFill>
        <p:spPr bwMode="auto">
          <a:xfrm>
            <a:off x="6500826" y="3286124"/>
            <a:ext cx="2357437" cy="2928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Выгнутая влево стрелка 10"/>
          <p:cNvSpPr/>
          <p:nvPr/>
        </p:nvSpPr>
        <p:spPr>
          <a:xfrm>
            <a:off x="2214546" y="3643314"/>
            <a:ext cx="1000132" cy="164307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право стрелка 11"/>
          <p:cNvSpPr/>
          <p:nvPr/>
        </p:nvSpPr>
        <p:spPr>
          <a:xfrm>
            <a:off x="6786578" y="3643314"/>
            <a:ext cx="142876" cy="7143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право стрелка 13"/>
          <p:cNvSpPr/>
          <p:nvPr/>
        </p:nvSpPr>
        <p:spPr>
          <a:xfrm>
            <a:off x="6072198" y="3643314"/>
            <a:ext cx="1000132" cy="150019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верх стрелка 15"/>
          <p:cNvSpPr/>
          <p:nvPr/>
        </p:nvSpPr>
        <p:spPr>
          <a:xfrm>
            <a:off x="3714744" y="1785926"/>
            <a:ext cx="2357454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147</Words>
  <Application>Microsoft Office PowerPoint</Application>
  <PresentationFormat>Экран (4:3)</PresentationFormat>
  <Paragraphs>69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29</cp:revision>
  <dcterms:created xsi:type="dcterms:W3CDTF">2018-01-12T19:58:16Z</dcterms:created>
  <dcterms:modified xsi:type="dcterms:W3CDTF">2018-01-16T21:20:10Z</dcterms:modified>
</cp:coreProperties>
</file>